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4019" r:id="rId2"/>
    <p:sldMasterId id="2147484052" r:id="rId3"/>
  </p:sldMasterIdLst>
  <p:notesMasterIdLst>
    <p:notesMasterId r:id="rId21"/>
  </p:notesMasterIdLst>
  <p:handoutMasterIdLst>
    <p:handoutMasterId r:id="rId22"/>
  </p:handoutMasterIdLst>
  <p:sldIdLst>
    <p:sldId id="257" r:id="rId4"/>
    <p:sldId id="285"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8" r:id="rId18"/>
    <p:sldId id="299" r:id="rId19"/>
    <p:sldId id="282" r:id="rId2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40046"/>
    <a:srgbClr val="FFC72C"/>
    <a:srgbClr val="53565A"/>
    <a:srgbClr val="9E9EA2"/>
    <a:srgbClr val="00BCEB"/>
    <a:srgbClr val="F89419"/>
    <a:srgbClr val="86DBF2"/>
    <a:srgbClr val="049FD9"/>
    <a:srgbClr val="1FAE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01" autoAdjust="0"/>
    <p:restoredTop sz="96419" autoAdjust="0"/>
  </p:normalViewPr>
  <p:slideViewPr>
    <p:cSldViewPr snapToGrid="0" snapToObjects="1" showGuides="1">
      <p:cViewPr varScale="1">
        <p:scale>
          <a:sx n="163" d="100"/>
          <a:sy n="163" d="100"/>
        </p:scale>
        <p:origin x="664" y="176"/>
      </p:cViewPr>
      <p:guideLst>
        <p:guide orient="horz" pos="1620"/>
        <p:guide pos="2880"/>
      </p:guideLst>
    </p:cSldViewPr>
  </p:slideViewPr>
  <p:notesTextViewPr>
    <p:cViewPr>
      <p:scale>
        <a:sx n="100" d="100"/>
        <a:sy n="100" d="100"/>
      </p:scale>
      <p:origin x="0" y="0"/>
    </p:cViewPr>
  </p:notesTextViewPr>
  <p:sorterViewPr>
    <p:cViewPr>
      <p:scale>
        <a:sx n="180" d="100"/>
        <a:sy n="180" d="100"/>
      </p:scale>
      <p:origin x="0" y="12760"/>
    </p:cViewPr>
  </p:sorterViewPr>
  <p:notesViewPr>
    <p:cSldViewPr snapToGrid="0" snapToObjects="1" showGuides="1">
      <p:cViewPr varScale="1">
        <p:scale>
          <a:sx n="87" d="100"/>
          <a:sy n="87" d="100"/>
        </p:scale>
        <p:origin x="2574" y="7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commentAuthors" Target="commentAuthor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8/25/17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8/25/17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25602"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None/>
            </a:pPr>
            <a:r>
              <a:rPr lang="en-US" dirty="0" smtClean="0">
                <a:latin typeface="Calibri" charset="0"/>
              </a:rPr>
              <a:t>This this cisc</a:t>
            </a:r>
            <a:r>
              <a:rPr lang="en-US" baseline="0" dirty="0" smtClean="0">
                <a:latin typeface="Calibri" charset="0"/>
              </a:rPr>
              <a:t>o design thinking framework which will be published in Oct this year. </a:t>
            </a:r>
            <a:r>
              <a:rPr lang="en-US" dirty="0" smtClean="0"/>
              <a:t>There are 3 phases. The 1st one is discover the opportunity. how to do that? you engage with customers. You talk to them and ask open questions. This can help reveal direct and indirect issues. You can also watch what the customer does. what they say they do and what they actually do may not be the same. The important thing is to build up the empathy. This is an area that sales group - you guys are very good at. Customer relation is the key to success, right? </a:t>
            </a:r>
            <a:br>
              <a:rPr lang="en-US" dirty="0" smtClean="0"/>
            </a:br>
            <a:r>
              <a:rPr lang="en-US" dirty="0" smtClean="0"/>
              <a:t>But we also need to pass on your great insights to the rest of the team. So the rest of the team can contribute to solving customer's problem on</a:t>
            </a:r>
            <a:r>
              <a:rPr lang="en-US" baseline="0" dirty="0" smtClean="0"/>
              <a:t> every aspects</a:t>
            </a:r>
            <a:r>
              <a:rPr lang="en-US" dirty="0" smtClean="0"/>
              <a:t>. </a:t>
            </a:r>
            <a:endParaRPr lang="en-US" dirty="0">
              <a:latin typeface="Calibri" charset="0"/>
            </a:endParaRPr>
          </a:p>
        </p:txBody>
      </p:sp>
      <p:sp>
        <p:nvSpPr>
          <p:cNvPr id="256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2BB90F4D-6BE2-214A-85BA-A85D074D6614}" type="slidenum">
              <a:rPr lang="en-US" sz="1200">
                <a:latin typeface="Calibri" charset="0"/>
              </a:rPr>
              <a:pPr eaLnBrk="1" fontAlgn="base" hangingPunct="1">
                <a:spcBef>
                  <a:spcPct val="0"/>
                </a:spcBef>
                <a:spcAft>
                  <a:spcPct val="0"/>
                </a:spcAft>
              </a:pPr>
              <a:t>2</a:t>
            </a:fld>
            <a:endParaRPr lang="en-US" sz="1200">
              <a:latin typeface="Calibri" charset="0"/>
            </a:endParaRPr>
          </a:p>
        </p:txBody>
      </p:sp>
    </p:spTree>
    <p:extLst>
      <p:ext uri="{BB962C8B-B14F-4D97-AF65-F5344CB8AC3E}">
        <p14:creationId xmlns:p14="http://schemas.microsoft.com/office/powerpoint/2010/main" val="2083569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0" fontAlgn="base" latinLnBrk="0" hangingPunct="0">
              <a:lnSpc>
                <a:spcPct val="100000"/>
              </a:lnSpc>
              <a:spcBef>
                <a:spcPct val="30000"/>
              </a:spcBef>
              <a:spcAft>
                <a:spcPct val="0"/>
              </a:spcAft>
              <a:buClrTx/>
              <a:buSzTx/>
              <a:buFontTx/>
              <a:buAutoNum type="arabicPeriod"/>
              <a:tabLst/>
              <a:defRPr/>
            </a:pPr>
            <a:r>
              <a:rPr lang="en-US" dirty="0" smtClean="0"/>
              <a:t>Let’s do this together.</a:t>
            </a:r>
            <a:r>
              <a:rPr lang="en-US" baseline="0" dirty="0" smtClean="0"/>
              <a:t> Step 1 </a:t>
            </a:r>
            <a:r>
              <a:rPr lang="mr-IN" baseline="0" dirty="0" smtClean="0"/>
              <a:t>…</a:t>
            </a:r>
            <a:endParaRPr lang="en-US"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12</a:t>
            </a:fld>
            <a:endParaRPr lang="en-US"/>
          </a:p>
        </p:txBody>
      </p:sp>
    </p:spTree>
    <p:extLst>
      <p:ext uri="{BB962C8B-B14F-4D97-AF65-F5344CB8AC3E}">
        <p14:creationId xmlns:p14="http://schemas.microsoft.com/office/powerpoint/2010/main" val="760978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36" indent="0">
              <a:buNone/>
            </a:pPr>
            <a:r>
              <a:rPr lang="en-US" sz="1600" dirty="0" smtClean="0"/>
              <a:t>Now</a:t>
            </a:r>
            <a:r>
              <a:rPr lang="en-US" sz="1600" baseline="0" dirty="0" smtClean="0"/>
              <a:t> you have a working prototype to show customer, what are you going to say about it? How to make your pitch? </a:t>
            </a:r>
          </a:p>
          <a:p>
            <a:pPr marL="57136" indent="0">
              <a:buNone/>
            </a:pPr>
            <a:r>
              <a:rPr lang="en-US" sz="1600" baseline="0" dirty="0" smtClean="0"/>
              <a:t>Storytelling canvas is another tool that can help you in this phase. It’s </a:t>
            </a:r>
            <a:r>
              <a:rPr lang="en-US" sz="1600" dirty="0" smtClean="0"/>
              <a:t>a framework for</a:t>
            </a:r>
            <a:r>
              <a:rPr lang="en-US" sz="1600" baseline="0" dirty="0" smtClean="0"/>
              <a:t> </a:t>
            </a:r>
            <a:r>
              <a:rPr lang="en-US" sz="1400" dirty="0" smtClean="0"/>
              <a:t>putting the ‘customer’ at the center,  Sharpening the message,</a:t>
            </a:r>
            <a:r>
              <a:rPr lang="en-US" sz="1400" baseline="0" dirty="0" smtClean="0"/>
              <a:t> and </a:t>
            </a:r>
            <a:r>
              <a:rPr lang="en-US" sz="1400" dirty="0" smtClean="0"/>
              <a:t>Defining the ‘call to action’.</a:t>
            </a:r>
          </a:p>
          <a:p>
            <a:pPr marL="57136" indent="0">
              <a:buNone/>
            </a:pPr>
            <a:endParaRPr lang="en-US" sz="1400" dirty="0" smtClean="0"/>
          </a:p>
          <a:p>
            <a:pPr marL="57136" indent="0">
              <a:buNone/>
            </a:pPr>
            <a:r>
              <a:rPr lang="en-US" sz="1400" dirty="0" smtClean="0"/>
              <a:t>I</a:t>
            </a:r>
            <a:r>
              <a:rPr lang="en-US" sz="1400" baseline="0" dirty="0" smtClean="0"/>
              <a:t> know sales folks are very good at making customer pitch, so you probably will write better stories. Here is my example for your reference.</a:t>
            </a:r>
            <a:endParaRPr lang="en-US" sz="1400" dirty="0" smtClean="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13</a:t>
            </a:fld>
            <a:endParaRPr lang="en-US"/>
          </a:p>
        </p:txBody>
      </p:sp>
    </p:spTree>
    <p:extLst>
      <p:ext uri="{BB962C8B-B14F-4D97-AF65-F5344CB8AC3E}">
        <p14:creationId xmlns:p14="http://schemas.microsoft.com/office/powerpoint/2010/main" val="838540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Alright,</a:t>
            </a:r>
            <a:r>
              <a:rPr lang="en-US" baseline="0" dirty="0" smtClean="0"/>
              <a:t> we are almost at the top of the hour. Let’s do a wrap-up about today’s session.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14</a:t>
            </a:fld>
            <a:endParaRPr lang="en-US"/>
          </a:p>
        </p:txBody>
      </p:sp>
    </p:spTree>
    <p:extLst>
      <p:ext uri="{BB962C8B-B14F-4D97-AF65-F5344CB8AC3E}">
        <p14:creationId xmlns:p14="http://schemas.microsoft.com/office/powerpoint/2010/main" val="1759519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25602"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None/>
            </a:pPr>
            <a:r>
              <a:rPr lang="en-US" dirty="0" smtClean="0">
                <a:latin typeface="Calibri" charset="0"/>
              </a:rPr>
              <a:t>We talked about</a:t>
            </a:r>
            <a:r>
              <a:rPr lang="en-US" baseline="0" dirty="0" smtClean="0">
                <a:latin typeface="Calibri" charset="0"/>
              </a:rPr>
              <a:t> the 3 phases of Cisco design thinking framework, and shared several tools for the 3 phases. As you can see, account manager and system engineer can have different activities in each phases. </a:t>
            </a:r>
            <a:endParaRPr lang="en-US" dirty="0">
              <a:latin typeface="Calibri" charset="0"/>
            </a:endParaRPr>
          </a:p>
        </p:txBody>
      </p:sp>
      <p:sp>
        <p:nvSpPr>
          <p:cNvPr id="256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2BB90F4D-6BE2-214A-85BA-A85D074D6614}" type="slidenum">
              <a:rPr lang="en-US" sz="1200">
                <a:latin typeface="Calibri" charset="0"/>
              </a:rPr>
              <a:pPr eaLnBrk="1" fontAlgn="base" hangingPunct="1">
                <a:spcBef>
                  <a:spcPct val="0"/>
                </a:spcBef>
                <a:spcAft>
                  <a:spcPct val="0"/>
                </a:spcAft>
              </a:pPr>
              <a:t>15</a:t>
            </a:fld>
            <a:endParaRPr lang="en-US" sz="1200">
              <a:latin typeface="Calibri" charset="0"/>
            </a:endParaRPr>
          </a:p>
        </p:txBody>
      </p:sp>
    </p:spTree>
    <p:extLst>
      <p:ext uri="{BB962C8B-B14F-4D97-AF65-F5344CB8AC3E}">
        <p14:creationId xmlns:p14="http://schemas.microsoft.com/office/powerpoint/2010/main" val="1883031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Thank you for attending</a:t>
            </a:r>
            <a:r>
              <a:rPr lang="en-US" baseline="0" dirty="0" smtClean="0"/>
              <a:t> the session. I’d like to hear some feedbacks from you about this session. And if you want to learn more about the content we talked today, here are some useful links. Thanks for you time and attention.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16</a:t>
            </a:fld>
            <a:endParaRPr lang="en-US"/>
          </a:p>
        </p:txBody>
      </p:sp>
    </p:spTree>
    <p:extLst>
      <p:ext uri="{BB962C8B-B14F-4D97-AF65-F5344CB8AC3E}">
        <p14:creationId xmlns:p14="http://schemas.microsoft.com/office/powerpoint/2010/main" val="2045895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One of the tools that we are providing in the discover phase is a standard user story template. You can see there is no features or technology here. It simply focuses on how to capture the insights and explain why it doesn't work today and what problems need to be solved.</a:t>
            </a:r>
            <a:r>
              <a:rPr lang="en-US" baseline="0" dirty="0" smtClean="0">
                <a:latin typeface="Calibri" charset="0"/>
              </a:rPr>
              <a:t> </a:t>
            </a:r>
            <a:r>
              <a:rPr lang="en-US" dirty="0" smtClean="0"/>
              <a:t>Insight should be unacknowledged</a:t>
            </a:r>
            <a:r>
              <a:rPr lang="en-US" baseline="0" dirty="0" smtClean="0"/>
              <a:t> discovery.  </a:t>
            </a:r>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3</a:t>
            </a:fld>
            <a:endParaRPr lang="en-US"/>
          </a:p>
        </p:txBody>
      </p:sp>
    </p:spTree>
    <p:extLst>
      <p:ext uri="{BB962C8B-B14F-4D97-AF65-F5344CB8AC3E}">
        <p14:creationId xmlns:p14="http://schemas.microsoft.com/office/powerpoint/2010/main" val="1242522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Let’s go though an example and</a:t>
            </a:r>
            <a:r>
              <a:rPr lang="en-US" baseline="0" dirty="0" smtClean="0"/>
              <a:t> see how it works.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4</a:t>
            </a:fld>
            <a:endParaRPr lang="en-US"/>
          </a:p>
        </p:txBody>
      </p:sp>
    </p:spTree>
    <p:extLst>
      <p:ext uri="{BB962C8B-B14F-4D97-AF65-F5344CB8AC3E}">
        <p14:creationId xmlns:p14="http://schemas.microsoft.com/office/powerpoint/2010/main" val="964703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a:t>
            </a:fld>
            <a:endParaRPr lang="en-US"/>
          </a:p>
        </p:txBody>
      </p:sp>
    </p:spTree>
    <p:extLst>
      <p:ext uri="{BB962C8B-B14F-4D97-AF65-F5344CB8AC3E}">
        <p14:creationId xmlns:p14="http://schemas.microsoft.com/office/powerpoint/2010/main" val="34395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VPC can also be used in this phase to record your discovery</a:t>
            </a:r>
          </a:p>
          <a:p>
            <a:r>
              <a:rPr lang="en-US" dirty="0" smtClean="0"/>
              <a:t>Focus on customer first, put your discovery</a:t>
            </a:r>
            <a:r>
              <a:rPr lang="en-US" baseline="0" dirty="0" smtClean="0"/>
              <a:t> result in the canvas </a:t>
            </a:r>
            <a:r>
              <a:rPr lang="mr-IN" baseline="0" dirty="0" smtClean="0"/>
              <a:t>–</a:t>
            </a:r>
            <a:r>
              <a:rPr lang="en-US" baseline="0" dirty="0" smtClean="0"/>
              <a:t> what jobs or tasks customer needs to achieve, what are the ideal outcomes - gains, what are the outcomes that will make customer unhappy - pains.</a:t>
            </a:r>
          </a:p>
          <a:p>
            <a:r>
              <a:rPr lang="en-US" dirty="0" smtClean="0"/>
              <a:t>And then you can do brainstorming</a:t>
            </a:r>
            <a:r>
              <a:rPr lang="en-US" baseline="0" dirty="0" smtClean="0"/>
              <a:t> on your solutions, and how your solutions will map back the customer gains and pains.</a:t>
            </a:r>
          </a:p>
          <a:p>
            <a:r>
              <a:rPr lang="en-US" baseline="0" dirty="0" smtClean="0"/>
              <a:t>Again, it’s always putting customer in the center. Solutions come afterward.</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a:t>
            </a:fld>
            <a:endParaRPr lang="en-US"/>
          </a:p>
        </p:txBody>
      </p:sp>
    </p:spTree>
    <p:extLst>
      <p:ext uri="{BB962C8B-B14F-4D97-AF65-F5344CB8AC3E}">
        <p14:creationId xmlns:p14="http://schemas.microsoft.com/office/powerpoint/2010/main" val="981208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As a result</a:t>
            </a:r>
            <a:r>
              <a:rPr lang="en-US" baseline="0" dirty="0" smtClean="0"/>
              <a:t> of last example, we have a good list of what customer problems are, or maybe even what kind of solution or services you might be able to offer. Now we’ve already entered into the 2</a:t>
            </a:r>
            <a:r>
              <a:rPr lang="en-US" baseline="30000" dirty="0" smtClean="0"/>
              <a:t>nd</a:t>
            </a:r>
            <a:r>
              <a:rPr lang="en-US" baseline="0" dirty="0" smtClean="0"/>
              <a:t> phase </a:t>
            </a:r>
            <a:r>
              <a:rPr lang="mr-IN" baseline="0" dirty="0" smtClean="0"/>
              <a:t>–</a:t>
            </a:r>
            <a:r>
              <a:rPr lang="en-US" baseline="0" dirty="0" smtClean="0"/>
              <a:t> Define, define the key problems to solve. </a:t>
            </a:r>
          </a:p>
          <a:p>
            <a:pPr marL="0" indent="0">
              <a:buFontTx/>
              <a:buNone/>
            </a:pPr>
            <a:r>
              <a:rPr lang="en-US" baseline="0" dirty="0" smtClean="0"/>
              <a:t>The question is from that list of problems or potential solutions/features which one we should start first and which one you need to Drop, because </a:t>
            </a:r>
            <a:r>
              <a:rPr lang="en-US" dirty="0" smtClean="0"/>
              <a:t>we all</a:t>
            </a:r>
            <a:r>
              <a:rPr lang="en-US" baseline="0" dirty="0" smtClean="0"/>
              <a:t> have limited resources and time. In this phase, R_I_C_E is one of the tool that will help you prioritize the problems to solve. You can also use it to prioritize potential solution features. </a:t>
            </a: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8</a:t>
            </a:fld>
            <a:endParaRPr lang="en-US"/>
          </a:p>
        </p:txBody>
      </p:sp>
    </p:spTree>
    <p:extLst>
      <p:ext uri="{BB962C8B-B14F-4D97-AF65-F5344CB8AC3E}">
        <p14:creationId xmlns:p14="http://schemas.microsoft.com/office/powerpoint/2010/main" val="285387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mr-IN" dirty="0" smtClean="0"/>
              <a:t>’</a:t>
            </a:r>
            <a:r>
              <a:rPr lang="en-US" dirty="0" smtClean="0"/>
              <a:t>s take a look at another</a:t>
            </a:r>
            <a:r>
              <a:rPr lang="en-US" baseline="0" dirty="0" smtClean="0"/>
              <a:t> example. </a:t>
            </a:r>
            <a:r>
              <a:rPr lang="en-US" dirty="0" smtClean="0"/>
              <a:t>Following</a:t>
            </a:r>
            <a:r>
              <a:rPr lang="en-US" baseline="0" dirty="0" smtClean="0"/>
              <a:t> our previous story, we came up 3 potential features to help solve </a:t>
            </a:r>
            <a:r>
              <a:rPr lang="en-US" baseline="0" dirty="0" err="1" smtClean="0"/>
              <a:t>Rigo’s</a:t>
            </a:r>
            <a:r>
              <a:rPr lang="en-US" baseline="0" dirty="0" smtClean="0"/>
              <a:t> problem. 1) a </a:t>
            </a:r>
            <a:r>
              <a:rPr lang="en-US" baseline="0" dirty="0" err="1" smtClean="0"/>
              <a:t>ChatBot</a:t>
            </a:r>
            <a:r>
              <a:rPr lang="en-US" baseline="0" dirty="0" smtClean="0"/>
              <a:t> for customer support, 2) a deep learning module, 3) live video support session. A quick estimation, we guess the </a:t>
            </a:r>
            <a:r>
              <a:rPr lang="en-US" baseline="0" dirty="0" err="1" smtClean="0"/>
              <a:t>ChatBot</a:t>
            </a:r>
            <a:r>
              <a:rPr lang="en-US" baseline="0" dirty="0" smtClean="0"/>
              <a:t> probably will cover100,000 customer out of 1 million. The Impact will medium. We have 100% confidence to deliver it. And we will need 1 engineer’s time for that. So the total score would be 100,000. Okay, let’s try the other two, what’s your estimation here.</a:t>
            </a:r>
          </a:p>
          <a:p>
            <a:r>
              <a:rPr lang="en-US" baseline="0" dirty="0" smtClean="0"/>
              <a:t>So based on the score, the higher number means high priority, and that’s what we are going to start first. </a:t>
            </a:r>
          </a:p>
          <a:p>
            <a:r>
              <a:rPr lang="en-US" baseline="0" dirty="0" smtClean="0"/>
              <a:t>BTW, the RICE score can be done from collaborative effort, e.g. account manager probably better at Reach and Impact, while engineers probably better at Confidence and Effort. You got the idea.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9</a:t>
            </a:fld>
            <a:endParaRPr lang="en-US"/>
          </a:p>
        </p:txBody>
      </p:sp>
    </p:spTree>
    <p:extLst>
      <p:ext uri="{BB962C8B-B14F-4D97-AF65-F5344CB8AC3E}">
        <p14:creationId xmlns:p14="http://schemas.microsoft.com/office/powerpoint/2010/main" val="1910611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Once we have an agreed solution based on prioritization, we can move into the 3</a:t>
            </a:r>
            <a:r>
              <a:rPr lang="en-US" baseline="30000" dirty="0" smtClean="0"/>
              <a:t>rd</a:t>
            </a:r>
            <a:r>
              <a:rPr lang="en-US" baseline="0" dirty="0" smtClean="0"/>
              <a:t> phase </a:t>
            </a:r>
            <a:r>
              <a:rPr lang="mr-IN" baseline="0" dirty="0" smtClean="0"/>
              <a:t>–</a:t>
            </a:r>
            <a:r>
              <a:rPr lang="en-US" baseline="0" dirty="0" smtClean="0"/>
              <a:t> Explore. In this phase, we will focus more on building up a prototype and validate with customers. The prototype doesn't need to be a full fledged application. It needs to demonstrate the high level experience and show the feasibility. In today’s workshop, let’s build a spark integration with a deep learning module in 7 steps. I will walk you though it step by step.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10</a:t>
            </a:fld>
            <a:endParaRPr lang="en-US"/>
          </a:p>
        </p:txBody>
      </p:sp>
    </p:spTree>
    <p:extLst>
      <p:ext uri="{BB962C8B-B14F-4D97-AF65-F5344CB8AC3E}">
        <p14:creationId xmlns:p14="http://schemas.microsoft.com/office/powerpoint/2010/main" val="218934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The scenario we try to enable is </a:t>
            </a:r>
            <a:r>
              <a:rPr lang="mr-IN" baseline="0" dirty="0" smtClean="0"/>
              <a:t>–</a:t>
            </a:r>
            <a:r>
              <a:rPr lang="en-US" baseline="0" dirty="0" smtClean="0"/>
              <a:t> have a way to trigger a room creation and add </a:t>
            </a:r>
            <a:r>
              <a:rPr lang="en-US" baseline="0" dirty="0" err="1" smtClean="0"/>
              <a:t>webhook</a:t>
            </a:r>
            <a:r>
              <a:rPr lang="en-US" baseline="0" dirty="0" smtClean="0"/>
              <a:t> to monitor that room, when an image is uploaded to the room, the </a:t>
            </a:r>
            <a:r>
              <a:rPr lang="en-US" baseline="0" dirty="0" err="1" smtClean="0"/>
              <a:t>webhook</a:t>
            </a:r>
            <a:r>
              <a:rPr lang="en-US" baseline="0" dirty="0" smtClean="0"/>
              <a:t> handler module can grab the image and pass it to deep learning module </a:t>
            </a:r>
            <a:r>
              <a:rPr lang="mr-IN" baseline="0" dirty="0" smtClean="0"/>
              <a:t>–</a:t>
            </a:r>
            <a:r>
              <a:rPr lang="en-US" baseline="0" dirty="0" smtClean="0"/>
              <a:t> </a:t>
            </a:r>
            <a:r>
              <a:rPr lang="en-US" baseline="0" dirty="0" err="1" smtClean="0"/>
              <a:t>TensorFlow</a:t>
            </a:r>
            <a:r>
              <a:rPr lang="en-US" baseline="0" dirty="0" smtClean="0"/>
              <a:t> to process. Once the process finished, the handler needs to send the result back to spark room as a chat message.</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Here is the basic “</a:t>
            </a:r>
            <a:r>
              <a:rPr lang="en-US" baseline="0" dirty="0" err="1" smtClean="0"/>
              <a:t>Marchitecture</a:t>
            </a:r>
            <a:r>
              <a:rPr lang="en-US" baseline="0" dirty="0" smtClean="0"/>
              <a:t>” diagram for our prototype. The key is the leverage existing resources and make it work for your scenario. We want to put most of things on your local laptop to avoid the cloud deployment steps. So we will use </a:t>
            </a:r>
            <a:r>
              <a:rPr lang="en-US" baseline="0" dirty="0" err="1" smtClean="0"/>
              <a:t>ngrok</a:t>
            </a:r>
            <a:r>
              <a:rPr lang="en-US" baseline="0" dirty="0" smtClean="0"/>
              <a:t> to create a tunnel between local machine and Spark cloud service. For the deep learning module, we found some an open source tool called </a:t>
            </a:r>
            <a:r>
              <a:rPr lang="en-US" baseline="0" dirty="0" err="1" smtClean="0"/>
              <a:t>TensorFlow</a:t>
            </a:r>
            <a:r>
              <a:rPr lang="en-US" baseline="0" dirty="0" smtClean="0"/>
              <a:t> and there are plenty libraries on GitHub already, so we will take advantage of that </a:t>
            </a:r>
            <a:r>
              <a:rPr lang="mr-IN" baseline="0" dirty="0" smtClean="0"/>
              <a:t>–</a:t>
            </a:r>
            <a:r>
              <a:rPr lang="en-US" baseline="0" dirty="0" smtClean="0"/>
              <a:t> to use one of the Docker images. And we will need one script to create Spark room for the </a:t>
            </a:r>
            <a:r>
              <a:rPr lang="en-US" baseline="0" dirty="0" err="1" smtClean="0"/>
              <a:t>ChatBot</a:t>
            </a:r>
            <a:r>
              <a:rPr lang="en-US" baseline="0" dirty="0" smtClean="0"/>
              <a:t>, and add a </a:t>
            </a:r>
            <a:r>
              <a:rPr lang="en-US" baseline="0" dirty="0" err="1" smtClean="0"/>
              <a:t>webhook</a:t>
            </a:r>
            <a:r>
              <a:rPr lang="en-US" baseline="0" dirty="0" smtClean="0"/>
              <a:t> to monitor that room. We will need another script to send the image to deep learning module for analysis when the </a:t>
            </a:r>
            <a:r>
              <a:rPr lang="en-US" baseline="0" dirty="0" err="1" smtClean="0"/>
              <a:t>webhook</a:t>
            </a:r>
            <a:r>
              <a:rPr lang="en-US" baseline="0" dirty="0" smtClean="0"/>
              <a:t> is triggered and return the result back o spark room. Okay, are you ready to develop?</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11</a:t>
            </a:fld>
            <a:endParaRPr lang="en-US"/>
          </a:p>
        </p:txBody>
      </p:sp>
    </p:spTree>
    <p:extLst>
      <p:ext uri="{BB962C8B-B14F-4D97-AF65-F5344CB8AC3E}">
        <p14:creationId xmlns:p14="http://schemas.microsoft.com/office/powerpoint/2010/main" val="1537838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8.png"/><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3938954" y="0"/>
            <a:ext cx="5205046" cy="5143500"/>
          </a:xfrm>
          <a:prstGeom prst="rect">
            <a:avLst/>
          </a:prstGeom>
        </p:spPr>
      </p:pic>
      <p:sp>
        <p:nvSpPr>
          <p:cNvPr id="16" name="Subtitle 2"/>
          <p:cNvSpPr>
            <a:spLocks noGrp="1"/>
          </p:cNvSpPr>
          <p:nvPr>
            <p:ph type="subTitle" idx="1" hasCustomPrompt="1"/>
          </p:nvPr>
        </p:nvSpPr>
        <p:spPr>
          <a:xfrm>
            <a:off x="469496" y="2884554"/>
            <a:ext cx="5332941" cy="288131"/>
          </a:xfrm>
          <a:prstGeom prst="rect">
            <a:avLst/>
          </a:prstGeom>
        </p:spPr>
        <p:txBody>
          <a:bodyPr lIns="91420" tIns="45710" rIns="91420" bIns="45710" anchor="b" anchorCtr="0">
            <a:noAutofit/>
          </a:bodyPr>
          <a:lstStyle>
            <a:lvl1pPr marL="0" indent="0" algn="l">
              <a:buNone/>
              <a:defRPr sz="1600" b="0" i="0">
                <a:solidFill>
                  <a:srgbClr val="9E9EA2"/>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smtClean="0"/>
              <a:t>Speaker Name</a:t>
            </a:r>
            <a:endParaRPr lang="en-US" dirty="0"/>
          </a:p>
        </p:txBody>
      </p:sp>
      <p:sp>
        <p:nvSpPr>
          <p:cNvPr id="17" name="Text Placeholder 38"/>
          <p:cNvSpPr>
            <a:spLocks noGrp="1"/>
          </p:cNvSpPr>
          <p:nvPr>
            <p:ph type="body" sz="quarter" idx="11" hasCustomPrompt="1"/>
          </p:nvPr>
        </p:nvSpPr>
        <p:spPr>
          <a:xfrm>
            <a:off x="469496" y="3124551"/>
            <a:ext cx="5332941" cy="288131"/>
          </a:xfrm>
          <a:prstGeom prst="rect">
            <a:avLst/>
          </a:prstGeom>
        </p:spPr>
        <p:txBody>
          <a:bodyPr lIns="91420" tIns="45710" rIns="91420" bIns="45710"/>
          <a:lstStyle>
            <a:lvl1pPr marL="0" indent="0" algn="l">
              <a:buFontTx/>
              <a:buNone/>
              <a:defRPr lang="en-US" sz="1600" b="0" i="0" kern="1200" dirty="0" smtClean="0">
                <a:solidFill>
                  <a:srgbClr val="9E9EA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smtClean="0"/>
              <a:t>Speaker Title</a:t>
            </a:r>
          </a:p>
        </p:txBody>
      </p:sp>
      <p:sp>
        <p:nvSpPr>
          <p:cNvPr id="18" name="Text Placeholder 40"/>
          <p:cNvSpPr>
            <a:spLocks noGrp="1"/>
          </p:cNvSpPr>
          <p:nvPr>
            <p:ph type="body" sz="quarter" idx="12" hasCustomPrompt="1"/>
          </p:nvPr>
        </p:nvSpPr>
        <p:spPr>
          <a:xfrm>
            <a:off x="469496" y="3364548"/>
            <a:ext cx="5332941" cy="288131"/>
          </a:xfrm>
          <a:prstGeom prst="rect">
            <a:avLst/>
          </a:prstGeom>
        </p:spPr>
        <p:txBody>
          <a:bodyPr lIns="91420" tIns="45710" rIns="91420" bIns="45710"/>
          <a:lstStyle>
            <a:lvl1pPr marL="0" indent="0" algn="l">
              <a:buFontTx/>
              <a:buNone/>
              <a:defRPr lang="en-US" sz="1600" b="0" i="0" kern="1200" dirty="0" smtClean="0">
                <a:solidFill>
                  <a:srgbClr val="9E9EA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smtClean="0"/>
              <a:t>Date</a:t>
            </a:r>
          </a:p>
        </p:txBody>
      </p:sp>
      <p:sp>
        <p:nvSpPr>
          <p:cNvPr id="19" name="Text Placeholder 2"/>
          <p:cNvSpPr>
            <a:spLocks noGrp="1"/>
          </p:cNvSpPr>
          <p:nvPr>
            <p:ph type="body" sz="quarter" idx="13" hasCustomPrompt="1"/>
          </p:nvPr>
        </p:nvSpPr>
        <p:spPr>
          <a:xfrm>
            <a:off x="463292" y="2227249"/>
            <a:ext cx="5339145" cy="299001"/>
          </a:xfrm>
          <a:prstGeom prst="rect">
            <a:avLst/>
          </a:prstGeom>
        </p:spPr>
        <p:txBody>
          <a:bodyPr lIns="91420" tIns="45710" rIns="91420" bIns="45710"/>
          <a:lstStyle>
            <a:lvl1pPr marL="0" indent="0">
              <a:buFont typeface="Arial" panose="020B0604020202020204" pitchFamily="34" charset="0"/>
              <a:buNone/>
              <a:defRPr sz="2200" b="0" i="0" baseline="0">
                <a:solidFill>
                  <a:srgbClr val="9E9EA2"/>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smtClean="0"/>
              <a:t>Subtitle Goes Here</a:t>
            </a:r>
          </a:p>
        </p:txBody>
      </p:sp>
      <p:sp>
        <p:nvSpPr>
          <p:cNvPr id="20" name="Title 1"/>
          <p:cNvSpPr>
            <a:spLocks noGrp="1"/>
          </p:cNvSpPr>
          <p:nvPr>
            <p:ph type="ctrTitle" hasCustomPrompt="1"/>
          </p:nvPr>
        </p:nvSpPr>
        <p:spPr>
          <a:xfrm>
            <a:off x="425765" y="1655763"/>
            <a:ext cx="537667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1"/>
                </a:solidFill>
                <a:latin typeface="+mj-lt"/>
                <a:cs typeface="CiscoSansTT ExtraLight"/>
              </a:defRPr>
            </a:lvl1pPr>
          </a:lstStyle>
          <a:p>
            <a:r>
              <a:rPr lang="en-GB" dirty="0" smtClean="0"/>
              <a:t>Presentation Title Goes Here</a:t>
            </a:r>
            <a:endParaRPr lang="en-US" dirty="0"/>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65265" y="4776329"/>
            <a:ext cx="1243584" cy="183311"/>
          </a:xfrm>
          <a:prstGeom prst="rect">
            <a:avLst/>
          </a:prstGeom>
        </p:spPr>
      </p:pic>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353234" y="246381"/>
            <a:ext cx="572326" cy="302260"/>
          </a:xfrm>
          <a:prstGeom prst="rect">
            <a:avLst/>
          </a:prstGeom>
        </p:spPr>
      </p:pic>
      <p:sp>
        <p:nvSpPr>
          <p:cNvPr id="15" name="TextBox 14"/>
          <p:cNvSpPr txBox="1"/>
          <p:nvPr userDrawn="1"/>
        </p:nvSpPr>
        <p:spPr>
          <a:xfrm>
            <a:off x="463292" y="4742899"/>
            <a:ext cx="851158" cy="246221"/>
          </a:xfrm>
          <a:prstGeom prst="rect">
            <a:avLst/>
          </a:prstGeom>
          <a:noFill/>
        </p:spPr>
        <p:txBody>
          <a:bodyPr wrap="square" rtlCol="0">
            <a:spAutoFit/>
          </a:bodyPr>
          <a:lstStyle/>
          <a:p>
            <a:r>
              <a:rPr lang="en-US" sz="1000" b="1" dirty="0">
                <a:solidFill>
                  <a:schemeClr val="tx1">
                    <a:alpha val="34000"/>
                  </a:schemeClr>
                </a:solidFill>
                <a:latin typeface="CiscoSansTT" charset="0"/>
                <a:ea typeface="CiscoSansTT" charset="0"/>
                <a:cs typeface="CiscoSansTT" charset="0"/>
              </a:rPr>
              <a:t>#</a:t>
            </a:r>
            <a:r>
              <a:rPr lang="en-US" sz="1000" b="1" dirty="0" err="1">
                <a:solidFill>
                  <a:schemeClr val="tx1">
                    <a:alpha val="34000"/>
                  </a:schemeClr>
                </a:solidFill>
                <a:latin typeface="CiscoSansTT" charset="0"/>
                <a:ea typeface="CiscoSansTT" charset="0"/>
                <a:cs typeface="CiscoSansTT" charset="0"/>
              </a:rPr>
              <a:t>ciscogsx</a:t>
            </a:r>
            <a:endParaRPr lang="en-US" sz="1000" b="1" dirty="0" smtClean="0">
              <a:solidFill>
                <a:schemeClr val="tx1">
                  <a:alpha val="34000"/>
                </a:schemeClr>
              </a:solidFill>
              <a:latin typeface="CiscoSansTT" charset="0"/>
              <a:ea typeface="CiscoSansTT" charset="0"/>
              <a:cs typeface="CiscoSansTT" charset="0"/>
            </a:endParaRPr>
          </a:p>
        </p:txBody>
      </p:sp>
    </p:spTree>
    <p:extLst>
      <p:ext uri="{BB962C8B-B14F-4D97-AF65-F5344CB8AC3E}">
        <p14:creationId xmlns:p14="http://schemas.microsoft.com/office/powerpoint/2010/main" val="2122942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5253"/>
            <a:ext cx="501291" cy="189309"/>
          </a:xfrm>
          <a:prstGeom prst="rect">
            <a:avLst/>
          </a:prstGeom>
        </p:spPr>
      </p:pic>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smtClean="0"/>
              <a:t>Drag picture to placeholder or click icon to add</a:t>
            </a:r>
            <a:endParaRPr lang="en-US" noProof="0" dirty="0"/>
          </a:p>
        </p:txBody>
      </p:sp>
      <p:sp>
        <p:nvSpPr>
          <p:cNvPr id="9"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tx1">
                    <a:alpha val="50000"/>
                  </a:schemeClr>
                </a:solidFill>
                <a:latin typeface="+mn-lt"/>
                <a:ea typeface="+mn-ea"/>
                <a:cs typeface="CiscoSans Thin"/>
              </a:rPr>
              <a:t>© </a:t>
            </a:r>
            <a:r>
              <a:rPr lang="en-US" sz="600" spc="20" baseline="0" dirty="0" smtClean="0">
                <a:solidFill>
                  <a:schemeClr val="tx1">
                    <a:alpha val="50000"/>
                  </a:schemeClr>
                </a:solidFill>
                <a:latin typeface="+mn-lt"/>
                <a:ea typeface="+mn-ea"/>
                <a:cs typeface="CiscoSans Thin"/>
              </a:rPr>
              <a:t>2017  </a:t>
            </a:r>
            <a:r>
              <a:rPr lang="en-US" sz="600" spc="20" baseline="0" dirty="0">
                <a:solidFill>
                  <a:schemeClr val="tx1">
                    <a:alpha val="50000"/>
                  </a:schemeClr>
                </a:solidFill>
                <a:latin typeface="+mn-lt"/>
                <a:ea typeface="+mn-ea"/>
                <a:cs typeface="CiscoSans Thin"/>
              </a:rPr>
              <a:t>Cisco and/or its affiliates. All rights reserved.   Cisco Confidential</a:t>
            </a:r>
          </a:p>
        </p:txBody>
      </p:sp>
    </p:spTree>
    <p:extLst>
      <p:ext uri="{BB962C8B-B14F-4D97-AF65-F5344CB8AC3E}">
        <p14:creationId xmlns:p14="http://schemas.microsoft.com/office/powerpoint/2010/main" val="1714079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2"/>
              </a:buClr>
              <a:buSzPct val="80000"/>
              <a:buFont typeface="Arial"/>
              <a:buChar char="•"/>
              <a:defRPr sz="2000" b="0" i="0">
                <a:solidFill>
                  <a:schemeClr val="tx1">
                    <a:alpha val="75000"/>
                  </a:schemeClr>
                </a:solidFill>
                <a:latin typeface="+mn-lt"/>
                <a:ea typeface="CiscoSansTT Thin" charset="0"/>
                <a:cs typeface="CiscoSansTT Thin" charset="0"/>
              </a:defRPr>
            </a:lvl1pPr>
            <a:lvl2pPr marL="457200" indent="-165100">
              <a:lnSpc>
                <a:spcPct val="95000"/>
              </a:lnSpc>
              <a:spcBef>
                <a:spcPts val="450"/>
              </a:spcBef>
              <a:buClr>
                <a:schemeClr val="tx2"/>
              </a:buClr>
              <a:buSzPct val="80000"/>
              <a:buFont typeface="Arial"/>
              <a:buChar char="•"/>
              <a:defRPr sz="1800" b="0" i="0">
                <a:solidFill>
                  <a:schemeClr val="tx1">
                    <a:alpha val="75000"/>
                  </a:schemeClr>
                </a:solidFill>
                <a:latin typeface="+mn-lt"/>
                <a:ea typeface="CiscoSansTT Thin" charset="0"/>
                <a:cs typeface="CiscoSansTT Thin" charset="0"/>
              </a:defRPr>
            </a:lvl2pPr>
            <a:lvl3pPr marL="685800" indent="-109538">
              <a:buClr>
                <a:schemeClr val="tx2"/>
              </a:buClr>
              <a:buSzPct val="80000"/>
              <a:buFont typeface="Arial"/>
              <a:buChar char="•"/>
              <a:defRPr sz="1600" b="0" i="0">
                <a:solidFill>
                  <a:schemeClr val="tx1">
                    <a:alpha val="75000"/>
                  </a:schemeClr>
                </a:solidFill>
                <a:latin typeface="+mn-lt"/>
                <a:ea typeface="CiscoSansTT Thin" charset="0"/>
                <a:cs typeface="CiscoSansTT Thin" charset="0"/>
              </a:defRPr>
            </a:lvl3pPr>
            <a:lvl4pPr marL="911035" indent="-171415">
              <a:buClr>
                <a:schemeClr val="tx2"/>
              </a:buClr>
              <a:buSzPct val="80000"/>
              <a:buFont typeface="Arial"/>
              <a:buChar char="•"/>
              <a:defRPr sz="1400" b="0" i="0">
                <a:solidFill>
                  <a:schemeClr val="tx1">
                    <a:alpha val="75000"/>
                  </a:schemeClr>
                </a:solidFill>
                <a:latin typeface="+mn-lt"/>
                <a:ea typeface="CiscoSansTT Thin" charset="0"/>
                <a:cs typeface="CiscoSansTT Thin" charset="0"/>
              </a:defRPr>
            </a:lvl4pPr>
            <a:lvl5pPr marL="1082450" indent="-168240">
              <a:buClr>
                <a:schemeClr val="tx2"/>
              </a:buClr>
              <a:buSzPct val="80000"/>
              <a:buFont typeface="Arial"/>
              <a:buChar char="•"/>
              <a:defRPr sz="1200" b="0" i="0">
                <a:solidFill>
                  <a:schemeClr val="tx1">
                    <a:alpha val="75000"/>
                  </a:schemeClr>
                </a:solidFill>
                <a:latin typeface="+mn-lt"/>
                <a:ea typeface="CiscoSansTT Thin" charset="0"/>
                <a:cs typeface="CiscoSansTT Thin" charset="0"/>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smtClean="0"/>
              <a:t>Click to edit Master title style</a:t>
            </a:r>
            <a:endParaRPr lang="en-GB"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3316443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2"/>
              </a:buClr>
              <a:buSzPct val="60000"/>
              <a:buFont typeface="Arial"/>
              <a:buChar char="•"/>
              <a:defRPr sz="2000" b="0" i="0">
                <a:solidFill>
                  <a:schemeClr val="tx1">
                    <a:alpha val="75000"/>
                  </a:schemeClr>
                </a:solidFill>
                <a:latin typeface="+mn-lt"/>
                <a:cs typeface="CiscoSans ExtraLight"/>
              </a:defRPr>
            </a:lvl1pPr>
            <a:lvl2pPr marL="288925" indent="-114300">
              <a:lnSpc>
                <a:spcPct val="95000"/>
              </a:lnSpc>
              <a:spcBef>
                <a:spcPts val="450"/>
              </a:spcBef>
              <a:buClr>
                <a:schemeClr val="tx2"/>
              </a:buClr>
              <a:buSzPct val="60000"/>
              <a:buFont typeface="Arial"/>
              <a:buChar char="•"/>
              <a:defRPr sz="1800" b="0" i="0">
                <a:solidFill>
                  <a:schemeClr val="tx1">
                    <a:alpha val="75000"/>
                  </a:schemeClr>
                </a:solidFill>
                <a:latin typeface="+mn-lt"/>
                <a:cs typeface="CiscoSans ExtraLight"/>
              </a:defRPr>
            </a:lvl2pPr>
            <a:lvl3pPr marL="403225" indent="-114300">
              <a:buClr>
                <a:schemeClr val="tx2"/>
              </a:buClr>
              <a:buSzPct val="60000"/>
              <a:buFont typeface="Arial"/>
              <a:buChar char="•"/>
              <a:defRPr sz="1600" b="0" i="0">
                <a:solidFill>
                  <a:schemeClr val="tx1">
                    <a:alpha val="75000"/>
                  </a:schemeClr>
                </a:solidFill>
                <a:latin typeface="+mn-lt"/>
                <a:cs typeface="CiscoSans ExtraLight"/>
              </a:defRPr>
            </a:lvl3pPr>
            <a:lvl4pPr marL="517525" indent="-114300">
              <a:buClr>
                <a:schemeClr val="tx2"/>
              </a:buClr>
              <a:buSzPct val="60000"/>
              <a:buFont typeface="Arial"/>
              <a:buChar char="•"/>
              <a:defRPr sz="1400" b="0" i="0">
                <a:solidFill>
                  <a:schemeClr val="tx1">
                    <a:alpha val="75000"/>
                  </a:schemeClr>
                </a:solidFill>
                <a:latin typeface="+mn-lt"/>
                <a:cs typeface="CiscoSans ExtraLight"/>
              </a:defRPr>
            </a:lvl4pPr>
            <a:lvl5pPr marL="631825" indent="-114300">
              <a:buClr>
                <a:schemeClr val="tx2"/>
              </a:buClr>
              <a:buSzPct val="60000"/>
              <a:buFont typeface="Arial"/>
              <a:buChar char="•"/>
              <a:defRPr sz="1200" b="0" i="0">
                <a:solidFill>
                  <a:schemeClr val="tx1">
                    <a:alpha val="75000"/>
                  </a:schemeClr>
                </a:solidFill>
                <a:latin typeface="+mn-lt"/>
                <a:cs typeface="CiscoSans Extra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2"/>
              </a:buClr>
              <a:buSzPct val="60000"/>
              <a:buFont typeface="Arial"/>
              <a:buChar char="•"/>
              <a:defRPr sz="2000" b="0" i="0" baseline="0">
                <a:solidFill>
                  <a:schemeClr val="tx1">
                    <a:alpha val="75000"/>
                  </a:schemeClr>
                </a:solidFill>
                <a:latin typeface="+mn-lt"/>
                <a:cs typeface="CiscoSans ExtraLight"/>
              </a:defRPr>
            </a:lvl1pPr>
            <a:lvl2pPr marL="288925" indent="-114300">
              <a:lnSpc>
                <a:spcPct val="95000"/>
              </a:lnSpc>
              <a:spcBef>
                <a:spcPts val="450"/>
              </a:spcBef>
              <a:buClr>
                <a:schemeClr val="tx2"/>
              </a:buClr>
              <a:buSzPct val="60000"/>
              <a:buFont typeface="Arial"/>
              <a:buChar char="•"/>
              <a:defRPr sz="1800" b="0" i="0">
                <a:solidFill>
                  <a:schemeClr val="tx1">
                    <a:alpha val="75000"/>
                  </a:schemeClr>
                </a:solidFill>
                <a:latin typeface="+mn-lt"/>
                <a:cs typeface="CiscoSans ExtraLight"/>
              </a:defRPr>
            </a:lvl2pPr>
            <a:lvl3pPr marL="403225" indent="-114300">
              <a:buClr>
                <a:schemeClr val="tx2"/>
              </a:buClr>
              <a:buSzPct val="60000"/>
              <a:buFont typeface="Arial"/>
              <a:buChar char="•"/>
              <a:defRPr sz="1600" b="0" i="0">
                <a:solidFill>
                  <a:schemeClr val="tx1">
                    <a:alpha val="75000"/>
                  </a:schemeClr>
                </a:solidFill>
                <a:latin typeface="+mn-lt"/>
                <a:cs typeface="CiscoSans ExtraLight"/>
              </a:defRPr>
            </a:lvl3pPr>
            <a:lvl4pPr marL="517525" indent="-114300">
              <a:buClr>
                <a:schemeClr val="tx2"/>
              </a:buClr>
              <a:buSzPct val="60000"/>
              <a:buFont typeface="Arial"/>
              <a:buChar char="•"/>
              <a:defRPr sz="1400" b="0" i="0">
                <a:solidFill>
                  <a:schemeClr val="tx1">
                    <a:alpha val="75000"/>
                  </a:schemeClr>
                </a:solidFill>
                <a:latin typeface="+mn-lt"/>
                <a:cs typeface="CiscoSans ExtraLight"/>
              </a:defRPr>
            </a:lvl4pPr>
            <a:lvl5pPr marL="631825" indent="-114300">
              <a:buClr>
                <a:schemeClr val="tx2"/>
              </a:buClr>
              <a:buSzPct val="60000"/>
              <a:buFont typeface="Arial"/>
              <a:buChar char="•"/>
              <a:defRPr sz="1200" b="0" i="0">
                <a:solidFill>
                  <a:schemeClr val="tx1">
                    <a:alpha val="75000"/>
                  </a:schemeClr>
                </a:solidFill>
                <a:latin typeface="+mn-lt"/>
                <a:cs typeface="CiscoSans Extra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defRPr>
            </a:lvl1pPr>
          </a:lstStyle>
          <a:p>
            <a:pPr lvl="0"/>
            <a:r>
              <a:rPr lang="en-US" smtClean="0"/>
              <a:t>Click to edit Master 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3088030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smtClean="0"/>
              <a:t>Click to edit Master title style</a:t>
            </a:r>
            <a:endParaRPr lang="en-GB"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1896724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3054489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no confidenti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no GSX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201738"/>
            <a:ext cx="8115300" cy="2804778"/>
          </a:xfrm>
          <a:prstGeom prst="rect">
            <a:avLst/>
          </a:prstGeom>
        </p:spPr>
        <p:txBody>
          <a:bodyPr lIns="91420" tIns="45710" rIns="91420" bIns="45710">
            <a:noAutofit/>
          </a:bodyPr>
          <a:lstStyle>
            <a:lvl1pPr marL="0" indent="0" algn="ctr">
              <a:buNone/>
              <a:defRPr sz="2000" baseline="0">
                <a:solidFill>
                  <a:schemeClr val="tx1">
                    <a:alpha val="75000"/>
                  </a:schemeClr>
                </a:solidFill>
                <a:latin typeface="+mn-lt"/>
              </a:defRPr>
            </a:lvl1pPr>
          </a:lstStyle>
          <a:p>
            <a:pPr lvl="0"/>
            <a:r>
              <a:rPr lang="en-US" noProof="0" smtClean="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alpha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smtClean="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defRPr>
            </a:lvl1pPr>
          </a:lstStyle>
          <a:p>
            <a:pPr lvl="0"/>
            <a:r>
              <a:rPr lang="en-US" smtClean="0"/>
              <a:t>Click to edit Master title style</a:t>
            </a:r>
            <a:endParaRPr lang="en-GB"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1254563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alpha val="75000"/>
                  </a:schemeClr>
                </a:solidFill>
                <a:latin typeface="+mn-lt"/>
                <a:cs typeface="CiscoSans ExtraLight"/>
              </a:defRPr>
            </a:lvl1pPr>
          </a:lstStyle>
          <a:p>
            <a:pPr lvl="0"/>
            <a:r>
              <a:rPr lang="en-US" noProof="0" smtClean="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alpha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smtClean="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defRPr>
            </a:lvl1pPr>
          </a:lstStyle>
          <a:p>
            <a:pPr lvl="0"/>
            <a:r>
              <a:rPr lang="en-US" smtClean="0"/>
              <a:t>Click to edit Master title style</a:t>
            </a:r>
            <a:endParaRPr lang="en-GB"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2369945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201738"/>
            <a:ext cx="8280057" cy="321999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alpha val="75000"/>
                  </a:schemeClr>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defRPr>
            </a:lvl1pPr>
          </a:lstStyle>
          <a:p>
            <a:pPr lvl="0"/>
            <a:r>
              <a:rPr lang="en-US" smtClean="0"/>
              <a:t>Click to edit Master 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v2">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hasCustomPrompt="1"/>
          </p:nvPr>
        </p:nvSpPr>
        <p:spPr>
          <a:xfrm>
            <a:off x="3803904" y="3395515"/>
            <a:ext cx="4840689" cy="288131"/>
          </a:xfrm>
          <a:prstGeom prst="rect">
            <a:avLst/>
          </a:prstGeom>
        </p:spPr>
        <p:txBody>
          <a:bodyPr lIns="91420" tIns="45710" rIns="91420" bIns="45710" anchor="b" anchorCtr="0">
            <a:noAutofit/>
          </a:bodyPr>
          <a:lstStyle>
            <a:lvl1pPr marL="0" indent="0" algn="l">
              <a:buNone/>
              <a:defRPr sz="1600" b="0" i="0">
                <a:solidFill>
                  <a:srgbClr val="9E9EA2"/>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smtClean="0"/>
              <a:t>Speaker Name</a:t>
            </a:r>
            <a:endParaRPr lang="en-US" dirty="0"/>
          </a:p>
        </p:txBody>
      </p:sp>
      <p:sp>
        <p:nvSpPr>
          <p:cNvPr id="17" name="Text Placeholder 38"/>
          <p:cNvSpPr>
            <a:spLocks noGrp="1"/>
          </p:cNvSpPr>
          <p:nvPr>
            <p:ph type="body" sz="quarter" idx="11" hasCustomPrompt="1"/>
          </p:nvPr>
        </p:nvSpPr>
        <p:spPr>
          <a:xfrm>
            <a:off x="3803904" y="3635512"/>
            <a:ext cx="4840689" cy="288131"/>
          </a:xfrm>
          <a:prstGeom prst="rect">
            <a:avLst/>
          </a:prstGeom>
        </p:spPr>
        <p:txBody>
          <a:bodyPr lIns="91420" tIns="45710" rIns="91420" bIns="45710"/>
          <a:lstStyle>
            <a:lvl1pPr marL="0" indent="0" algn="l">
              <a:buFontTx/>
              <a:buNone/>
              <a:defRPr lang="en-US" sz="1600" b="0" i="0" kern="1200" dirty="0" smtClean="0">
                <a:solidFill>
                  <a:srgbClr val="9E9EA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smtClean="0"/>
              <a:t>Speaker Title</a:t>
            </a:r>
          </a:p>
        </p:txBody>
      </p:sp>
      <p:sp>
        <p:nvSpPr>
          <p:cNvPr id="18" name="Text Placeholder 40"/>
          <p:cNvSpPr>
            <a:spLocks noGrp="1"/>
          </p:cNvSpPr>
          <p:nvPr>
            <p:ph type="body" sz="quarter" idx="12" hasCustomPrompt="1"/>
          </p:nvPr>
        </p:nvSpPr>
        <p:spPr>
          <a:xfrm>
            <a:off x="3803904" y="3875509"/>
            <a:ext cx="4840689" cy="288131"/>
          </a:xfrm>
          <a:prstGeom prst="rect">
            <a:avLst/>
          </a:prstGeom>
        </p:spPr>
        <p:txBody>
          <a:bodyPr lIns="91420" tIns="45710" rIns="91420" bIns="45710"/>
          <a:lstStyle>
            <a:lvl1pPr marL="0" indent="0" algn="l">
              <a:buFontTx/>
              <a:buNone/>
              <a:defRPr lang="en-US" sz="1600" b="0" i="0" kern="1200" dirty="0" smtClean="0">
                <a:solidFill>
                  <a:srgbClr val="9E9EA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smtClean="0"/>
              <a:t>Date</a:t>
            </a:r>
          </a:p>
        </p:txBody>
      </p:sp>
      <p:sp>
        <p:nvSpPr>
          <p:cNvPr id="19" name="Text Placeholder 2"/>
          <p:cNvSpPr>
            <a:spLocks noGrp="1"/>
          </p:cNvSpPr>
          <p:nvPr>
            <p:ph type="body" sz="quarter" idx="13" hasCustomPrompt="1"/>
          </p:nvPr>
        </p:nvSpPr>
        <p:spPr>
          <a:xfrm>
            <a:off x="3803905" y="2738210"/>
            <a:ext cx="4846320" cy="299001"/>
          </a:xfrm>
          <a:prstGeom prst="rect">
            <a:avLst/>
          </a:prstGeom>
        </p:spPr>
        <p:txBody>
          <a:bodyPr lIns="91420" tIns="45710" rIns="91420" bIns="45710"/>
          <a:lstStyle>
            <a:lvl1pPr marL="0" indent="0">
              <a:buFont typeface="Arial" panose="020B0604020202020204" pitchFamily="34" charset="0"/>
              <a:buNone/>
              <a:defRPr sz="2200" b="0" i="0" baseline="0">
                <a:solidFill>
                  <a:srgbClr val="9E9EA2"/>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smtClean="0"/>
              <a:t>Subtitle Goes Here</a:t>
            </a:r>
          </a:p>
        </p:txBody>
      </p:sp>
      <p:sp>
        <p:nvSpPr>
          <p:cNvPr id="20" name="Title 1"/>
          <p:cNvSpPr>
            <a:spLocks noGrp="1"/>
          </p:cNvSpPr>
          <p:nvPr>
            <p:ph type="ctrTitle" hasCustomPrompt="1"/>
          </p:nvPr>
        </p:nvSpPr>
        <p:spPr>
          <a:xfrm>
            <a:off x="3767328" y="2166724"/>
            <a:ext cx="4882896"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1"/>
                </a:solidFill>
                <a:latin typeface="+mj-lt"/>
                <a:cs typeface="CiscoSansTT ExtraLight"/>
              </a:defRPr>
            </a:lvl1pPr>
          </a:lstStyle>
          <a:p>
            <a:r>
              <a:rPr lang="en-GB" dirty="0" smtClean="0"/>
              <a:t>Presentation Title Goes Here</a:t>
            </a:r>
            <a:endParaRPr lang="en-US" dirty="0"/>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65265" y="4776329"/>
            <a:ext cx="1243584" cy="183311"/>
          </a:xfrm>
          <a:prstGeom prst="rect">
            <a:avLst/>
          </a:prstGeom>
        </p:spPr>
      </p:pic>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353234" y="246381"/>
            <a:ext cx="572326" cy="302260"/>
          </a:xfrm>
          <a:prstGeom prst="rect">
            <a:avLst/>
          </a:prstGeom>
        </p:spPr>
      </p:pic>
      <p:sp>
        <p:nvSpPr>
          <p:cNvPr id="14" name="Oval"/>
          <p:cNvSpPr/>
          <p:nvPr userDrawn="1"/>
        </p:nvSpPr>
        <p:spPr>
          <a:xfrm>
            <a:off x="-1046123" y="3972164"/>
            <a:ext cx="3744441" cy="2017365"/>
          </a:xfrm>
          <a:prstGeom prst="ellipse">
            <a:avLst/>
          </a:prstGeom>
          <a:gradFill>
            <a:gsLst>
              <a:gs pos="0">
                <a:srgbClr val="000000">
                  <a:alpha val="67000"/>
                </a:srgbClr>
              </a:gs>
              <a:gs pos="81000">
                <a:srgbClr val="005073">
                  <a:alpha val="0"/>
                </a:srgbClr>
              </a:gs>
            </a:gsLst>
            <a:path>
              <a:fillToRect l="49999" t="49999" r="50000" b="50000"/>
            </a:path>
          </a:gradFill>
          <a:ln w="25400">
            <a:miter lim="400000"/>
          </a:ln>
        </p:spPr>
        <p:txBody>
          <a:bodyPr lIns="19050" tIns="19050" rIns="19050" bIns="19050" anchor="ctr"/>
          <a:lstStyle/>
          <a:p>
            <a:pPr marL="0" marR="0" lvl="0" indent="0" defTabSz="914400" eaLnBrk="1" fontAlgn="auto" latinLnBrk="0" hangingPunct="1">
              <a:lnSpc>
                <a:spcPct val="100000"/>
              </a:lnSpc>
              <a:spcBef>
                <a:spcPts val="0"/>
              </a:spcBef>
              <a:spcAft>
                <a:spcPts val="0"/>
              </a:spcAft>
              <a:buClrTx/>
              <a:buSzTx/>
              <a:buFontTx/>
              <a:buNone/>
              <a:tabLst/>
              <a:defRPr sz="6400">
                <a:solidFill>
                  <a:srgbClr val="FFFFFF"/>
                </a:solidFill>
              </a:defRPr>
            </a:pPr>
            <a:endParaRPr kumimoji="0" sz="1200" b="0" i="0" u="none" strike="noStrike" kern="0" cap="none" spc="0" normalizeH="0" baseline="0" noProof="0">
              <a:ln>
                <a:noFill/>
              </a:ln>
              <a:solidFill>
                <a:srgbClr val="FFFFFF"/>
              </a:solidFill>
              <a:effectLst/>
              <a:uLnTx/>
              <a:uFillTx/>
            </a:endParaRPr>
          </a:p>
        </p:txBody>
      </p:sp>
      <p:sp>
        <p:nvSpPr>
          <p:cNvPr id="21" name="TextBox 20"/>
          <p:cNvSpPr txBox="1"/>
          <p:nvPr userDrawn="1"/>
        </p:nvSpPr>
        <p:spPr>
          <a:xfrm>
            <a:off x="463292" y="4742899"/>
            <a:ext cx="851158" cy="246221"/>
          </a:xfrm>
          <a:prstGeom prst="rect">
            <a:avLst/>
          </a:prstGeom>
          <a:noFill/>
        </p:spPr>
        <p:txBody>
          <a:bodyPr wrap="square" rtlCol="0">
            <a:spAutoFit/>
          </a:bodyPr>
          <a:lstStyle/>
          <a:p>
            <a:r>
              <a:rPr lang="en-US" sz="1000" b="1" dirty="0">
                <a:solidFill>
                  <a:srgbClr val="FFFFFF">
                    <a:alpha val="75000"/>
                  </a:srgbClr>
                </a:solidFill>
                <a:effectLst>
                  <a:outerShdw blurRad="254000" algn="ctr" rotWithShape="0">
                    <a:prstClr val="black">
                      <a:alpha val="40000"/>
                    </a:prstClr>
                  </a:outerShdw>
                </a:effectLst>
                <a:latin typeface="CiscoSansTT" charset="0"/>
                <a:ea typeface="CiscoSansTT" charset="0"/>
                <a:cs typeface="CiscoSansTT" charset="0"/>
              </a:rPr>
              <a:t>#</a:t>
            </a:r>
            <a:r>
              <a:rPr lang="en-US" sz="1000" b="1" dirty="0" err="1">
                <a:solidFill>
                  <a:srgbClr val="FFFFFF">
                    <a:alpha val="75000"/>
                  </a:srgbClr>
                </a:solidFill>
                <a:effectLst>
                  <a:outerShdw blurRad="254000" algn="ctr" rotWithShape="0">
                    <a:prstClr val="black">
                      <a:alpha val="40000"/>
                    </a:prstClr>
                  </a:outerShdw>
                </a:effectLst>
                <a:latin typeface="CiscoSansTT" charset="0"/>
                <a:ea typeface="CiscoSansTT" charset="0"/>
                <a:cs typeface="CiscoSansTT" charset="0"/>
              </a:rPr>
              <a:t>ciscogsx</a:t>
            </a:r>
            <a:endParaRPr lang="en-US" sz="1000" b="1" dirty="0" smtClean="0">
              <a:solidFill>
                <a:srgbClr val="FFFFFF">
                  <a:alpha val="75000"/>
                </a:srgbClr>
              </a:solidFill>
              <a:effectLst>
                <a:outerShdw blurRad="254000" algn="ctr" rotWithShape="0">
                  <a:prstClr val="black">
                    <a:alpha val="40000"/>
                  </a:prstClr>
                </a:outerShdw>
              </a:effectLst>
              <a:latin typeface="CiscoSansTT" charset="0"/>
              <a:ea typeface="CiscoSansTT" charset="0"/>
              <a:cs typeface="CiscoSansTT" charset="0"/>
            </a:endParaRPr>
          </a:p>
        </p:txBody>
      </p:sp>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tx1"/>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tx1"/>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tx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tx1"/>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tx1"/>
                </a:solidFill>
                <a:latin typeface="+mn-lt"/>
                <a:ea typeface="CiscoSansTT Thin" charset="0"/>
                <a:cs typeface="CiscoSansTT Thin" charset="0"/>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00">
                <a:solidFill>
                  <a:schemeClr val="tx1"/>
                </a:solidFill>
              </a:defRPr>
            </a:lvl1pPr>
          </a:lstStyle>
          <a:p>
            <a:pPr lvl="0"/>
            <a:r>
              <a:rPr lang="en-US" smtClean="0"/>
              <a:t>Click to edit Master title style</a:t>
            </a:r>
            <a:endParaRPr lang="en-GB"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9"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tx1">
                    <a:alpha val="50000"/>
                  </a:schemeClr>
                </a:solidFill>
                <a:latin typeface="+mn-lt"/>
                <a:ea typeface="+mn-ea"/>
                <a:cs typeface="CiscoSans Thin"/>
              </a:rPr>
              <a:t>© </a:t>
            </a:r>
            <a:r>
              <a:rPr lang="en-US" sz="600" spc="20" baseline="0" dirty="0" smtClean="0">
                <a:solidFill>
                  <a:schemeClr val="tx1">
                    <a:alpha val="50000"/>
                  </a:schemeClr>
                </a:solidFill>
                <a:latin typeface="+mn-lt"/>
                <a:ea typeface="+mn-ea"/>
                <a:cs typeface="CiscoSans Thin"/>
              </a:rPr>
              <a:t>2017  </a:t>
            </a:r>
            <a:r>
              <a:rPr lang="en-US" sz="600" spc="20" baseline="0" dirty="0">
                <a:solidFill>
                  <a:schemeClr val="tx1">
                    <a:alpha val="50000"/>
                  </a:schemeClr>
                </a:solidFill>
                <a:latin typeface="+mn-lt"/>
                <a:ea typeface="+mn-ea"/>
                <a:cs typeface="CiscoSans Thin"/>
              </a:rPr>
              <a:t>Cisco and/or its affiliates. All rights reserved.   Cisco Confidential</a:t>
            </a:r>
          </a:p>
        </p:txBody>
      </p:sp>
    </p:spTree>
    <p:extLst>
      <p:ext uri="{BB962C8B-B14F-4D97-AF65-F5344CB8AC3E}">
        <p14:creationId xmlns:p14="http://schemas.microsoft.com/office/powerpoint/2010/main" val="3100519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a:noFill/>
          <a:ln w="9525">
            <a:noFill/>
            <a:miter lim="800000"/>
            <a:headEnd/>
            <a:tailEnd/>
          </a:ln>
          <a:effectLst/>
        </p:spPr>
      </p:pic>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1"/>
                </a:solidFill>
                <a:latin typeface="+mj-lt"/>
                <a:ea typeface="ＭＳ Ｐゴシック" charset="0"/>
                <a:cs typeface="Tipo de letra del sistema Fina" charset="0"/>
              </a:defRPr>
            </a:lvl1pPr>
          </a:lstStyle>
          <a:p>
            <a:pPr lvl="0"/>
            <a:r>
              <a:rPr lang="en-US" smtClean="0"/>
              <a:t>Click to edit Master title style</a:t>
            </a:r>
            <a:endParaRPr lang="en-GB" dirty="0"/>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2"/>
              </a:buClr>
              <a:buSzPct val="60000"/>
              <a:buFont typeface="Arial" panose="020B0604020202020204" pitchFamily="34" charset="0"/>
              <a:buChar char="•"/>
              <a:tabLst>
                <a:tab pos="228600" algn="l"/>
              </a:tabLst>
              <a:defRPr sz="2400">
                <a:solidFill>
                  <a:schemeClr val="tx1">
                    <a:alpha val="75000"/>
                  </a:schemeClr>
                </a:solidFill>
              </a:defRPr>
            </a:lvl1pPr>
            <a:lvl2pPr marL="346075" indent="-171450">
              <a:lnSpc>
                <a:spcPct val="100000"/>
              </a:lnSpc>
              <a:buClr>
                <a:schemeClr val="tx2"/>
              </a:buClr>
              <a:buSzPct val="60000"/>
              <a:buFont typeface="Arial" panose="020B0604020202020204" pitchFamily="34" charset="0"/>
              <a:buChar char="•"/>
              <a:defRPr sz="2400">
                <a:solidFill>
                  <a:schemeClr val="tx1">
                    <a:alpha val="75000"/>
                  </a:schemeClr>
                </a:solidFill>
              </a:defRPr>
            </a:lvl2pPr>
            <a:lvl3pPr marL="457200" indent="-117475">
              <a:lnSpc>
                <a:spcPct val="100000"/>
              </a:lnSpc>
              <a:buClr>
                <a:schemeClr val="tx2"/>
              </a:buClr>
              <a:buSzPct val="60000"/>
              <a:buFont typeface="Arial" panose="020B0604020202020204" pitchFamily="34" charset="0"/>
              <a:buChar char="•"/>
              <a:defRPr sz="2000">
                <a:solidFill>
                  <a:schemeClr val="tx1">
                    <a:alpha val="75000"/>
                  </a:schemeClr>
                </a:solidFill>
              </a:defRPr>
            </a:lvl3pPr>
            <a:lvl4pPr marL="574675" indent="-117475">
              <a:lnSpc>
                <a:spcPct val="100000"/>
              </a:lnSpc>
              <a:buClr>
                <a:schemeClr val="tx2"/>
              </a:buClr>
              <a:buSzPct val="60000"/>
              <a:buFont typeface="Arial" panose="020B0604020202020204" pitchFamily="34" charset="0"/>
              <a:buChar char="•"/>
              <a:tabLst/>
              <a:defRPr sz="1800">
                <a:solidFill>
                  <a:schemeClr val="tx1">
                    <a:alpha val="75000"/>
                  </a:schemeClr>
                </a:solidFill>
              </a:defRPr>
            </a:lvl4pPr>
            <a:lvl5pPr marL="744538" indent="-112713">
              <a:lnSpc>
                <a:spcPct val="100000"/>
              </a:lnSpc>
              <a:buClr>
                <a:schemeClr val="tx2"/>
              </a:buClr>
              <a:buSzPct val="60000"/>
              <a:buFont typeface="Arial" panose="020B0604020202020204" pitchFamily="34" charset="0"/>
              <a:buChar char="•"/>
              <a:defRPr sz="1800">
                <a:solidFill>
                  <a:schemeClr val="tx1">
                    <a:alpha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11"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tx1">
                    <a:alpha val="50000"/>
                  </a:schemeClr>
                </a:solidFill>
                <a:latin typeface="+mn-lt"/>
                <a:ea typeface="+mn-ea"/>
                <a:cs typeface="CiscoSans Thin"/>
              </a:rPr>
              <a:t>© </a:t>
            </a:r>
            <a:r>
              <a:rPr lang="en-US" sz="600" spc="20" baseline="0" dirty="0" smtClean="0">
                <a:solidFill>
                  <a:schemeClr val="tx1">
                    <a:alpha val="50000"/>
                  </a:schemeClr>
                </a:solidFill>
                <a:latin typeface="+mn-lt"/>
                <a:ea typeface="+mn-ea"/>
                <a:cs typeface="CiscoSans Thin"/>
              </a:rPr>
              <a:t>2017  </a:t>
            </a:r>
            <a:r>
              <a:rPr lang="en-US" sz="600" spc="20" baseline="0" dirty="0">
                <a:solidFill>
                  <a:schemeClr val="tx1">
                    <a:alpha val="50000"/>
                  </a:schemeClr>
                </a:solidFill>
                <a:latin typeface="+mn-lt"/>
                <a:ea typeface="+mn-ea"/>
                <a:cs typeface="CiscoSans Thin"/>
              </a:rPr>
              <a:t>Cisco and/or its affiliates. All rights reserved.   Cisco Confidential</a:t>
            </a:r>
          </a:p>
        </p:txBody>
      </p:sp>
    </p:spTree>
    <p:extLst>
      <p:ext uri="{BB962C8B-B14F-4D97-AF65-F5344CB8AC3E}">
        <p14:creationId xmlns:p14="http://schemas.microsoft.com/office/powerpoint/2010/main" val="4255683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1"/>
                </a:solidFill>
                <a:latin typeface="+mj-lt"/>
                <a:ea typeface="ＭＳ Ｐゴシック" charset="0"/>
                <a:cs typeface="Tipo de letra del sistema Fina" charset="0"/>
              </a:defRPr>
            </a:lvl1pPr>
          </a:lstStyle>
          <a:p>
            <a:pPr lvl="0"/>
            <a:r>
              <a:rPr lang="en-US" smtClean="0"/>
              <a:t>Click to edit Master title style</a:t>
            </a:r>
            <a:endParaRPr lang="en-GB" dirty="0"/>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2"/>
              </a:buClr>
              <a:buSzPct val="60000"/>
              <a:defRPr sz="2000">
                <a:solidFill>
                  <a:schemeClr val="tx1">
                    <a:alpha val="75000"/>
                  </a:schemeClr>
                </a:solidFill>
              </a:defRPr>
            </a:lvl1pPr>
            <a:lvl2pPr marL="228600" indent="-114300">
              <a:lnSpc>
                <a:spcPct val="100000"/>
              </a:lnSpc>
              <a:buClr>
                <a:schemeClr val="tx2"/>
              </a:buClr>
              <a:buSzPct val="60000"/>
              <a:defRPr sz="2000">
                <a:solidFill>
                  <a:schemeClr val="tx1">
                    <a:alpha val="75000"/>
                  </a:schemeClr>
                </a:solidFill>
              </a:defRPr>
            </a:lvl2pPr>
            <a:lvl3pPr marL="342900" indent="-114300">
              <a:lnSpc>
                <a:spcPct val="100000"/>
              </a:lnSpc>
              <a:buClr>
                <a:schemeClr val="tx2"/>
              </a:buClr>
              <a:buSzPct val="60000"/>
              <a:defRPr sz="1800">
                <a:solidFill>
                  <a:schemeClr val="tx1">
                    <a:alpha val="75000"/>
                  </a:schemeClr>
                </a:solidFill>
              </a:defRPr>
            </a:lvl3pPr>
            <a:lvl4pPr marL="457200" indent="-123825">
              <a:lnSpc>
                <a:spcPct val="100000"/>
              </a:lnSpc>
              <a:buClr>
                <a:schemeClr val="tx2"/>
              </a:buClr>
              <a:buSzPct val="60000"/>
              <a:defRPr sz="1600">
                <a:solidFill>
                  <a:schemeClr val="tx1">
                    <a:alpha val="75000"/>
                  </a:schemeClr>
                </a:solidFill>
              </a:defRPr>
            </a:lvl4pPr>
            <a:lvl5pPr marL="574675" indent="-117475">
              <a:lnSpc>
                <a:spcPct val="100000"/>
              </a:lnSpc>
              <a:buClr>
                <a:schemeClr val="tx2"/>
              </a:buClr>
              <a:buSzPct val="60000"/>
              <a:defRPr sz="1600">
                <a:solidFill>
                  <a:schemeClr val="tx1">
                    <a:alpha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tx1"/>
                </a:solidFill>
                <a:latin typeface="+mn-lt"/>
                <a:ea typeface="ＭＳ Ｐゴシック" charset="0"/>
                <a:cs typeface="CiscoSans"/>
              </a:defRPr>
            </a:lvl1pPr>
            <a:lvl2pPr marL="228600" indent="-114300">
              <a:buClr>
                <a:schemeClr val="tx2"/>
              </a:buClr>
              <a:buSzPct val="60000"/>
              <a:defRPr sz="2000">
                <a:solidFill>
                  <a:schemeClr val="tx1"/>
                </a:solidFill>
              </a:defRPr>
            </a:lvl2pPr>
            <a:lvl3pPr marL="342900" indent="-114300">
              <a:buClr>
                <a:schemeClr val="tx2"/>
              </a:buClr>
              <a:buSzPct val="60000"/>
              <a:defRPr sz="1800">
                <a:solidFill>
                  <a:schemeClr val="tx1"/>
                </a:solidFill>
              </a:defRPr>
            </a:lvl3pPr>
            <a:lvl4pPr marL="457200" indent="-123825">
              <a:buClr>
                <a:schemeClr val="tx2"/>
              </a:buClr>
              <a:buSzPct val="60000"/>
              <a:defRPr sz="1600">
                <a:solidFill>
                  <a:schemeClr val="tx1"/>
                </a:solidFill>
              </a:defRPr>
            </a:lvl4pPr>
            <a:lvl5pPr marL="574675" indent="-117475">
              <a:buClr>
                <a:schemeClr val="tx2"/>
              </a:buClr>
              <a:buSzPct val="60000"/>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8"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tx1">
                    <a:alpha val="50000"/>
                  </a:schemeClr>
                </a:solidFill>
                <a:latin typeface="+mn-lt"/>
                <a:ea typeface="+mn-ea"/>
                <a:cs typeface="CiscoSans Thin"/>
              </a:rPr>
              <a:t>© </a:t>
            </a:r>
            <a:r>
              <a:rPr lang="en-US" sz="600" spc="20" baseline="0" dirty="0" smtClean="0">
                <a:solidFill>
                  <a:schemeClr val="tx1">
                    <a:alpha val="50000"/>
                  </a:schemeClr>
                </a:solidFill>
                <a:latin typeface="+mn-lt"/>
                <a:ea typeface="+mn-ea"/>
                <a:cs typeface="CiscoSans Thin"/>
              </a:rPr>
              <a:t>2017  </a:t>
            </a:r>
            <a:r>
              <a:rPr lang="en-US" sz="600" spc="20" baseline="0" dirty="0">
                <a:solidFill>
                  <a:schemeClr val="tx1">
                    <a:alpha val="50000"/>
                  </a:schemeClr>
                </a:solidFill>
                <a:latin typeface="+mn-lt"/>
                <a:ea typeface="+mn-ea"/>
                <a:cs typeface="CiscoSans Thin"/>
              </a:rPr>
              <a:t>Cisco and/or its affiliates. All rights reserved.   Cisco Confidential</a:t>
            </a:r>
          </a:p>
        </p:txBody>
      </p:sp>
    </p:spTree>
    <p:extLst>
      <p:ext uri="{BB962C8B-B14F-4D97-AF65-F5344CB8AC3E}">
        <p14:creationId xmlns:p14="http://schemas.microsoft.com/office/powerpoint/2010/main" val="2770551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4" pos="267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1"/>
                </a:solidFill>
                <a:latin typeface="+mj-lt"/>
                <a:ea typeface="ＭＳ Ｐゴシック" charset="0"/>
                <a:cs typeface="Tipo de letra del sistema Fina" charset="0"/>
              </a:defRPr>
            </a:lvl1pPr>
          </a:lstStyle>
          <a:p>
            <a:pPr lvl="0"/>
            <a:r>
              <a:rPr lang="en-US" smtClean="0"/>
              <a:t>Click to edit Master title style</a:t>
            </a:r>
            <a:endParaRPr lang="en-GB" dirty="0"/>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r>
              <a:rPr lang="en-US" smtClean="0"/>
              <a:t>Drag picture to placeholder or click icon to add</a:t>
            </a:r>
            <a:endParaRPr lang="en-US" dirty="0"/>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solidFill>
                  <a:schemeClr val="tx1">
                    <a:alpha val="75000"/>
                  </a:schemeClr>
                </a:solidFill>
              </a:defRPr>
            </a:lvl1pPr>
          </a:lstStyle>
          <a:p>
            <a:pPr lvl="0"/>
            <a:r>
              <a:rPr lang="en-US" smtClean="0"/>
              <a:t>Click to edit Master text styles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8"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tx1">
                    <a:alpha val="50000"/>
                  </a:schemeClr>
                </a:solidFill>
                <a:latin typeface="+mn-lt"/>
                <a:ea typeface="+mn-ea"/>
                <a:cs typeface="CiscoSans Thin"/>
              </a:rPr>
              <a:t>© </a:t>
            </a:r>
            <a:r>
              <a:rPr lang="en-US" sz="600" spc="20" baseline="0" dirty="0" smtClean="0">
                <a:solidFill>
                  <a:schemeClr val="tx1">
                    <a:alpha val="50000"/>
                  </a:schemeClr>
                </a:solidFill>
                <a:latin typeface="+mn-lt"/>
                <a:ea typeface="+mn-ea"/>
                <a:cs typeface="CiscoSans Thin"/>
              </a:rPr>
              <a:t>2017  </a:t>
            </a:r>
            <a:r>
              <a:rPr lang="en-US" sz="600" spc="20" baseline="0" dirty="0">
                <a:solidFill>
                  <a:schemeClr val="tx1">
                    <a:alpha val="50000"/>
                  </a:schemeClr>
                </a:solidFill>
                <a:latin typeface="+mn-lt"/>
                <a:ea typeface="+mn-ea"/>
                <a:cs typeface="CiscoSans Thin"/>
              </a:rPr>
              <a:t>Cisco and/or its affiliates. All rights reserved.   Cisco Confidential</a:t>
            </a:r>
          </a:p>
        </p:txBody>
      </p:sp>
    </p:spTree>
    <p:extLst>
      <p:ext uri="{BB962C8B-B14F-4D97-AF65-F5344CB8AC3E}">
        <p14:creationId xmlns:p14="http://schemas.microsoft.com/office/powerpoint/2010/main" val="3339482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3"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1"/>
                </a:solidFill>
                <a:latin typeface="+mj-lt"/>
                <a:ea typeface="ＭＳ Ｐゴシック" charset="0"/>
                <a:cs typeface="Tipo de letra del sistema Fina" charset="0"/>
              </a:defRPr>
            </a:lvl1pPr>
          </a:lstStyle>
          <a:p>
            <a:pPr lvl="0"/>
            <a:r>
              <a:rPr lang="en-US" smtClean="0"/>
              <a:t>Click to edit Master title style</a:t>
            </a:r>
            <a:endParaRPr lang="en-GB" dirty="0"/>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r>
              <a:rPr lang="en-US" smtClean="0"/>
              <a:t>Drag picture to placeholder or click icon to add</a:t>
            </a:r>
            <a:endParaRPr lang="en-US"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9"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tx1">
                    <a:alpha val="50000"/>
                  </a:schemeClr>
                </a:solidFill>
                <a:latin typeface="+mn-lt"/>
                <a:ea typeface="+mn-ea"/>
                <a:cs typeface="CiscoSans Thin"/>
              </a:rPr>
              <a:t>© </a:t>
            </a:r>
            <a:r>
              <a:rPr lang="en-US" sz="600" spc="20" baseline="0" dirty="0" smtClean="0">
                <a:solidFill>
                  <a:schemeClr val="tx1">
                    <a:alpha val="50000"/>
                  </a:schemeClr>
                </a:solidFill>
                <a:latin typeface="+mn-lt"/>
                <a:ea typeface="+mn-ea"/>
                <a:cs typeface="CiscoSans Thin"/>
              </a:rPr>
              <a:t>2017  </a:t>
            </a:r>
            <a:r>
              <a:rPr lang="en-US" sz="600" spc="20" baseline="0" dirty="0">
                <a:solidFill>
                  <a:schemeClr val="tx1">
                    <a:alpha val="50000"/>
                  </a:schemeClr>
                </a:solidFill>
                <a:latin typeface="+mn-lt"/>
                <a:ea typeface="+mn-ea"/>
                <a:cs typeface="CiscoSans Thin"/>
              </a:rPr>
              <a:t>Cisco and/or its affiliates. All rights reserved.   Cisco Confidential</a:t>
            </a:r>
          </a:p>
        </p:txBody>
      </p:sp>
    </p:spTree>
    <p:extLst>
      <p:ext uri="{BB962C8B-B14F-4D97-AF65-F5344CB8AC3E}">
        <p14:creationId xmlns:p14="http://schemas.microsoft.com/office/powerpoint/2010/main" val="1642764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1"/>
                </a:solidFill>
                <a:latin typeface="+mj-lt"/>
                <a:ea typeface="ＭＳ Ｐゴシック" charset="0"/>
                <a:cs typeface="Tipo de letra del sistema Fina" charset="0"/>
              </a:defRPr>
            </a:lvl1pPr>
          </a:lstStyle>
          <a:p>
            <a:pPr lvl="0"/>
            <a:r>
              <a:rPr lang="en-US" smtClean="0"/>
              <a:t>Click to edit Master title style</a:t>
            </a:r>
            <a:endParaRPr lang="en-GB" dirty="0"/>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9"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tx1">
                    <a:alpha val="50000"/>
                  </a:schemeClr>
                </a:solidFill>
                <a:latin typeface="+mn-lt"/>
                <a:ea typeface="+mn-ea"/>
                <a:cs typeface="CiscoSans Thin"/>
              </a:rPr>
              <a:t>© </a:t>
            </a:r>
            <a:r>
              <a:rPr lang="en-US" sz="600" spc="20" baseline="0" dirty="0" smtClean="0">
                <a:solidFill>
                  <a:schemeClr val="tx1">
                    <a:alpha val="50000"/>
                  </a:schemeClr>
                </a:solidFill>
                <a:latin typeface="+mn-lt"/>
                <a:ea typeface="+mn-ea"/>
                <a:cs typeface="CiscoSans Thin"/>
              </a:rPr>
              <a:t>2017  </a:t>
            </a:r>
            <a:r>
              <a:rPr lang="en-US" sz="600" spc="20" baseline="0" dirty="0">
                <a:solidFill>
                  <a:schemeClr val="tx1">
                    <a:alpha val="50000"/>
                  </a:schemeClr>
                </a:solidFill>
                <a:latin typeface="+mn-lt"/>
                <a:ea typeface="+mn-ea"/>
                <a:cs typeface="CiscoSans Thin"/>
              </a:rPr>
              <a:t>Cisco and/or its affiliates. All rights reserved.   Cisco Confidential</a:t>
            </a:r>
          </a:p>
        </p:txBody>
      </p:sp>
    </p:spTree>
    <p:extLst>
      <p:ext uri="{BB962C8B-B14F-4D97-AF65-F5344CB8AC3E}">
        <p14:creationId xmlns:p14="http://schemas.microsoft.com/office/powerpoint/2010/main" val="188446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1"/>
                </a:solidFill>
                <a:latin typeface="+mj-lt"/>
                <a:ea typeface="ＭＳ Ｐゴシック" charset="0"/>
                <a:cs typeface="Tipo de letra del sistema Fina" charset="0"/>
              </a:defRPr>
            </a:lvl1pPr>
          </a:lstStyle>
          <a:p>
            <a:pPr lvl="0"/>
            <a:r>
              <a:rPr lang="en-US" smtClean="0"/>
              <a:t>Click to edit Master title style</a:t>
            </a:r>
            <a:endParaRPr lang="en-GB" dirty="0"/>
          </a:p>
        </p:txBody>
      </p:sp>
      <p:sp>
        <p:nvSpPr>
          <p:cNvPr id="7" name="Picture Placeholder 6"/>
          <p:cNvSpPr>
            <a:spLocks noGrp="1"/>
          </p:cNvSpPr>
          <p:nvPr>
            <p:ph type="pic" sz="quarter" idx="10"/>
          </p:nvPr>
        </p:nvSpPr>
        <p:spPr>
          <a:xfrm>
            <a:off x="3446586" y="0"/>
            <a:ext cx="5697414" cy="5143500"/>
          </a:xfrm>
          <a:prstGeom prst="rect">
            <a:avLst/>
          </a:prstGeom>
        </p:spPr>
        <p:txBody>
          <a:bodyPr anchor="ctr" anchorCtr="0"/>
          <a:lstStyle>
            <a:lvl1pPr marL="0" indent="0" algn="ctr">
              <a:buNone/>
              <a:defRPr/>
            </a:lvl1pPr>
          </a:lstStyle>
          <a:p>
            <a:r>
              <a:rPr lang="en-US" smtClean="0"/>
              <a:t>Drag picture to placeholder or click icon to add</a:t>
            </a:r>
            <a:endParaRPr lang="en-US" dirty="0"/>
          </a:p>
        </p:txBody>
      </p:sp>
      <p:sp>
        <p:nvSpPr>
          <p:cNvPr id="6"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tx1">
                    <a:alpha val="50000"/>
                  </a:schemeClr>
                </a:solidFill>
                <a:latin typeface="+mn-lt"/>
                <a:ea typeface="+mn-ea"/>
                <a:cs typeface="CiscoSans Thin"/>
              </a:rPr>
              <a:t>© </a:t>
            </a:r>
            <a:r>
              <a:rPr lang="en-US" sz="600" spc="20" baseline="0" dirty="0" smtClean="0">
                <a:solidFill>
                  <a:schemeClr val="tx1">
                    <a:alpha val="50000"/>
                  </a:schemeClr>
                </a:solidFill>
                <a:latin typeface="+mn-lt"/>
                <a:ea typeface="+mn-ea"/>
                <a:cs typeface="CiscoSans Thin"/>
              </a:rPr>
              <a:t>2017  </a:t>
            </a:r>
            <a:r>
              <a:rPr lang="en-US" sz="600" spc="20" baseline="0" dirty="0">
                <a:solidFill>
                  <a:schemeClr val="tx1">
                    <a:alpha val="50000"/>
                  </a:schemeClr>
                </a:solidFill>
                <a:latin typeface="+mn-lt"/>
                <a:ea typeface="+mn-ea"/>
                <a:cs typeface="CiscoSans Thin"/>
              </a:rPr>
              <a:t>Cisco and/or its affiliates. All rights reserved.   Cisco Confidential</a:t>
            </a:r>
          </a:p>
        </p:txBody>
      </p:sp>
    </p:spTree>
    <p:extLst>
      <p:ext uri="{BB962C8B-B14F-4D97-AF65-F5344CB8AC3E}">
        <p14:creationId xmlns:p14="http://schemas.microsoft.com/office/powerpoint/2010/main" val="1538180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1"/>
                </a:solidFill>
                <a:latin typeface="+mj-lt"/>
                <a:ea typeface="ＭＳ Ｐゴシック" charset="0"/>
                <a:cs typeface="Tipo de letra del sistema Fina" charset="0"/>
              </a:defRPr>
            </a:lvl1pPr>
          </a:lstStyle>
          <a:p>
            <a:pPr lvl="0"/>
            <a:r>
              <a:rPr lang="en-US" smtClean="0"/>
              <a:t>Click to edit Master title style</a:t>
            </a:r>
            <a:endParaRPr lang="en-GB" dirty="0"/>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r>
              <a:rPr lang="en-US" smtClean="0"/>
              <a:t>Click icon to add chart</a:t>
            </a:r>
            <a:endParaRPr lang="en-US"/>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7"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tx1">
                    <a:alpha val="50000"/>
                  </a:schemeClr>
                </a:solidFill>
                <a:latin typeface="+mn-lt"/>
                <a:ea typeface="+mn-ea"/>
                <a:cs typeface="CiscoSans Thin"/>
              </a:rPr>
              <a:t>© </a:t>
            </a:r>
            <a:r>
              <a:rPr lang="en-US" sz="600" spc="20" baseline="0" dirty="0" smtClean="0">
                <a:solidFill>
                  <a:schemeClr val="tx1">
                    <a:alpha val="50000"/>
                  </a:schemeClr>
                </a:solidFill>
                <a:latin typeface="+mn-lt"/>
                <a:ea typeface="+mn-ea"/>
                <a:cs typeface="CiscoSans Thin"/>
              </a:rPr>
              <a:t>2017  </a:t>
            </a:r>
            <a:r>
              <a:rPr lang="en-US" sz="600" spc="20" baseline="0" dirty="0">
                <a:solidFill>
                  <a:schemeClr val="tx1">
                    <a:alpha val="50000"/>
                  </a:schemeClr>
                </a:solidFill>
                <a:latin typeface="+mn-lt"/>
                <a:ea typeface="+mn-ea"/>
                <a:cs typeface="CiscoSans Thin"/>
              </a:rPr>
              <a:t>Cisco and/or its affiliates. All rights reserved.   Cisco Confidential</a:t>
            </a:r>
          </a:p>
        </p:txBody>
      </p:sp>
    </p:spTree>
    <p:extLst>
      <p:ext uri="{BB962C8B-B14F-4D97-AF65-F5344CB8AC3E}">
        <p14:creationId xmlns:p14="http://schemas.microsoft.com/office/powerpoint/2010/main" val="1301836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1"/>
                </a:solidFill>
                <a:latin typeface="+mj-lt"/>
                <a:ea typeface="ＭＳ Ｐゴシック" charset="0"/>
                <a:cs typeface="Tipo de letra del sistema Fina" charset="0"/>
              </a:defRPr>
            </a:lvl1pPr>
          </a:lstStyle>
          <a:p>
            <a:pPr lvl="0"/>
            <a:r>
              <a:rPr lang="en-US" smtClean="0"/>
              <a:t>Click to edit Master title style</a:t>
            </a:r>
            <a:endParaRPr lang="en-GB" dirty="0"/>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r>
              <a:rPr lang="en-US" smtClean="0"/>
              <a:t>Click icon to add table</a:t>
            </a:r>
            <a:endParaRPr lang="en-US"/>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11"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tx1">
                    <a:alpha val="50000"/>
                  </a:schemeClr>
                </a:solidFill>
                <a:latin typeface="+mn-lt"/>
                <a:ea typeface="+mn-ea"/>
                <a:cs typeface="CiscoSans Thin"/>
              </a:rPr>
              <a:t>© </a:t>
            </a:r>
            <a:r>
              <a:rPr lang="en-US" sz="600" spc="20" baseline="0" dirty="0" smtClean="0">
                <a:solidFill>
                  <a:schemeClr val="tx1">
                    <a:alpha val="50000"/>
                  </a:schemeClr>
                </a:solidFill>
                <a:latin typeface="+mn-lt"/>
                <a:ea typeface="+mn-ea"/>
                <a:cs typeface="CiscoSans Thin"/>
              </a:rPr>
              <a:t>2017  </a:t>
            </a:r>
            <a:r>
              <a:rPr lang="en-US" sz="600" spc="20" baseline="0" dirty="0">
                <a:solidFill>
                  <a:schemeClr val="tx1">
                    <a:alpha val="50000"/>
                  </a:schemeClr>
                </a:solidFill>
                <a:latin typeface="+mn-lt"/>
                <a:ea typeface="+mn-ea"/>
                <a:cs typeface="CiscoSans Thin"/>
              </a:rPr>
              <a:t>Cisco and/or its affiliates. All rights reserved.   Cisco Confidential</a:t>
            </a:r>
          </a:p>
        </p:txBody>
      </p:sp>
    </p:spTree>
    <p:extLst>
      <p:ext uri="{BB962C8B-B14F-4D97-AF65-F5344CB8AC3E}">
        <p14:creationId xmlns:p14="http://schemas.microsoft.com/office/powerpoint/2010/main" val="1991378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641600" y="2281687"/>
            <a:ext cx="3860800" cy="569103"/>
          </a:xfrm>
          <a:prstGeom prst="rect">
            <a:avLst/>
          </a:prstGeom>
        </p:spPr>
      </p:pic>
    </p:spTree>
    <p:extLst>
      <p:ext uri="{BB962C8B-B14F-4D97-AF65-F5344CB8AC3E}">
        <p14:creationId xmlns:p14="http://schemas.microsoft.com/office/powerpoint/2010/main" val="958759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1"/>
                </a:solidFill>
                <a:latin typeface="+mj-lt"/>
                <a:ea typeface="CiscoSansTT Thin" charset="0"/>
                <a:cs typeface="CiscoSansTT Thin" charset="0"/>
              </a:defRPr>
            </a:lvl1pPr>
          </a:lstStyle>
          <a:p>
            <a:r>
              <a:rPr lang="en-GB" dirty="0" smtClean="0"/>
              <a:t>Section Title Goes Here</a:t>
            </a:r>
            <a:endParaRPr lang="en-US" dirty="0"/>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5253"/>
            <a:ext cx="501291" cy="189309"/>
          </a:xfrm>
          <a:prstGeom prst="rect">
            <a:avLst/>
          </a:prstGeom>
        </p:spPr>
      </p:pic>
    </p:spTree>
    <p:extLst>
      <p:ext uri="{BB962C8B-B14F-4D97-AF65-F5344CB8AC3E}">
        <p14:creationId xmlns:p14="http://schemas.microsoft.com/office/powerpoint/2010/main" val="3712191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1" name="Picture 10"/>
          <p:cNvPicPr>
            <a:picLocks noChangeAspect="1"/>
          </p:cNvPicPr>
          <p:nvPr userDrawn="1"/>
        </p:nvPicPr>
        <p:blipFill>
          <a:blip r:embed="rId3" cstate="email">
            <a:alphaModFix amt="85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642687" y="-285300"/>
            <a:ext cx="10693852" cy="6438950"/>
          </a:xfrm>
          <a:prstGeom prst="rect">
            <a:avLst/>
          </a:prstGeom>
        </p:spPr>
      </p:pic>
      <p:sp>
        <p:nvSpPr>
          <p:cNvPr id="14" name="Oval"/>
          <p:cNvSpPr/>
          <p:nvPr userDrawn="1"/>
        </p:nvSpPr>
        <p:spPr>
          <a:xfrm>
            <a:off x="6013659" y="3793067"/>
            <a:ext cx="3744441" cy="2017365"/>
          </a:xfrm>
          <a:prstGeom prst="ellipse">
            <a:avLst/>
          </a:prstGeom>
          <a:gradFill>
            <a:gsLst>
              <a:gs pos="0">
                <a:srgbClr val="FFFFFF">
                  <a:alpha val="80000"/>
                </a:srgbClr>
              </a:gs>
              <a:gs pos="100000">
                <a:srgbClr val="FFFFFF">
                  <a:alpha val="0"/>
                </a:srgbClr>
              </a:gs>
            </a:gsLst>
            <a:path>
              <a:fillToRect l="49999" t="49999" r="50000" b="50000"/>
            </a:path>
          </a:gradFill>
          <a:ln w="25400">
            <a:miter lim="400000"/>
          </a:ln>
        </p:spPr>
        <p:txBody>
          <a:bodyPr lIns="19050" tIns="19050" rIns="19050" bIns="19050" anchor="ctr"/>
          <a:lstStyle/>
          <a:p>
            <a:pPr>
              <a:defRPr sz="6400">
                <a:solidFill>
                  <a:srgbClr val="FFFFFF"/>
                </a:solidFill>
              </a:defRPr>
            </a:pPr>
            <a:endParaRPr sz="1200">
              <a:solidFill>
                <a:srgbClr val="FFFFFF"/>
              </a:solidFill>
            </a:endParaRPr>
          </a:p>
        </p:txBody>
      </p:sp>
      <p:pic>
        <p:nvPicPr>
          <p:cNvPr id="6" name="Picture 5"/>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665265" y="4776329"/>
            <a:ext cx="1243584" cy="183312"/>
          </a:xfrm>
          <a:prstGeom prst="rect">
            <a:avLst/>
          </a:prstGeom>
        </p:spPr>
      </p:pic>
      <p:pic>
        <p:nvPicPr>
          <p:cNvPr id="2" name="Picture 1"/>
          <p:cNvPicPr>
            <a:picLocks noChangeAspect="1"/>
          </p:cNvPicPr>
          <p:nvPr userDrawn="1"/>
        </p:nvPicPr>
        <p:blipFill rotWithShape="1">
          <a:blip r:embed="rId6" cstate="email">
            <a:alphaModFix/>
            <a:extLst>
              <a:ext uri="{28A0092B-C50C-407E-A947-70E740481C1C}">
                <a14:useLocalDpi xmlns:a14="http://schemas.microsoft.com/office/drawing/2010/main"/>
              </a:ext>
            </a:extLst>
          </a:blip>
          <a:srcRect/>
          <a:stretch/>
        </p:blipFill>
        <p:spPr>
          <a:xfrm>
            <a:off x="4072466" y="0"/>
            <a:ext cx="5071533" cy="3793067"/>
          </a:xfrm>
          <a:prstGeom prst="rect">
            <a:avLst/>
          </a:prstGeom>
        </p:spPr>
      </p:pic>
      <p:pic>
        <p:nvPicPr>
          <p:cNvPr id="7" name="Picture 6"/>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353234" y="246381"/>
            <a:ext cx="572326" cy="302260"/>
          </a:xfrm>
          <a:prstGeom prst="rect">
            <a:avLst/>
          </a:prstGeom>
        </p:spPr>
      </p:pic>
      <p:sp>
        <p:nvSpPr>
          <p:cNvPr id="16" name="Subtitle 2"/>
          <p:cNvSpPr>
            <a:spLocks noGrp="1"/>
          </p:cNvSpPr>
          <p:nvPr>
            <p:ph type="subTitle" idx="1" hasCustomPrompt="1"/>
          </p:nvPr>
        </p:nvSpPr>
        <p:spPr>
          <a:xfrm>
            <a:off x="469496" y="2934175"/>
            <a:ext cx="5330171" cy="288131"/>
          </a:xfrm>
          <a:prstGeom prst="rect">
            <a:avLst/>
          </a:prstGeom>
        </p:spPr>
        <p:txBody>
          <a:bodyPr lIns="91420" tIns="45710" rIns="91420" bIns="45710" anchor="b" anchorCtr="0">
            <a:noAutofit/>
          </a:bodyPr>
          <a:lstStyle>
            <a:lvl1pPr marL="0" indent="0" algn="l">
              <a:buNone/>
              <a:defRPr sz="1600" b="0" i="0">
                <a:solidFill>
                  <a:srgbClr val="98A4AE"/>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3174172"/>
            <a:ext cx="5330171" cy="288131"/>
          </a:xfrm>
          <a:prstGeom prst="rect">
            <a:avLst/>
          </a:prstGeom>
        </p:spPr>
        <p:txBody>
          <a:bodyPr lIns="91420" tIns="45710" rIns="91420" bIns="45710"/>
          <a:lstStyle>
            <a:lvl1pPr marL="0" indent="0" algn="l">
              <a:buFontTx/>
              <a:buNone/>
              <a:defRPr lang="en-US" sz="1600" b="0" i="0" kern="1200" dirty="0" smtClean="0">
                <a:solidFill>
                  <a:srgbClr val="98A4AE"/>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3414169"/>
            <a:ext cx="5330171" cy="288131"/>
          </a:xfrm>
          <a:prstGeom prst="rect">
            <a:avLst/>
          </a:prstGeom>
        </p:spPr>
        <p:txBody>
          <a:bodyPr lIns="91420" tIns="45710" rIns="91420" bIns="45710"/>
          <a:lstStyle>
            <a:lvl1pPr marL="0" indent="0" algn="l">
              <a:buFontTx/>
              <a:buNone/>
              <a:defRPr lang="en-US" sz="1600" b="0" i="0" kern="1200" dirty="0" smtClean="0">
                <a:solidFill>
                  <a:srgbClr val="98A4AE"/>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2227249"/>
            <a:ext cx="5336375" cy="299001"/>
          </a:xfrm>
          <a:prstGeom prst="rect">
            <a:avLst/>
          </a:prstGeom>
        </p:spPr>
        <p:txBody>
          <a:bodyPr lIns="91420" tIns="45710" rIns="91420" bIns="45710"/>
          <a:lstStyle>
            <a:lvl1pPr marL="0" indent="0">
              <a:buFont typeface="Arial" panose="020B0604020202020204" pitchFamily="34" charset="0"/>
              <a:buNone/>
              <a:defRPr sz="2200" b="0" i="0" baseline="0">
                <a:solidFill>
                  <a:srgbClr val="98A4AE"/>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1655763"/>
            <a:ext cx="537390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dirty="0"/>
              <a:t>Presentation Title Goes Here</a:t>
            </a:r>
            <a:endParaRPr lang="en-US" dirty="0"/>
          </a:p>
        </p:txBody>
      </p:sp>
      <p:sp>
        <p:nvSpPr>
          <p:cNvPr id="15" name="TextBox 14"/>
          <p:cNvSpPr txBox="1"/>
          <p:nvPr userDrawn="1"/>
        </p:nvSpPr>
        <p:spPr>
          <a:xfrm>
            <a:off x="463292" y="4742899"/>
            <a:ext cx="851158" cy="246221"/>
          </a:xfrm>
          <a:prstGeom prst="rect">
            <a:avLst/>
          </a:prstGeom>
          <a:noFill/>
        </p:spPr>
        <p:txBody>
          <a:bodyPr wrap="square" rtlCol="0">
            <a:spAutoFit/>
          </a:bodyPr>
          <a:lstStyle/>
          <a:p>
            <a:r>
              <a:rPr lang="en-US" sz="1000" b="1" dirty="0">
                <a:solidFill>
                  <a:srgbClr val="000000">
                    <a:alpha val="34000"/>
                  </a:srgbClr>
                </a:solidFill>
                <a:latin typeface="CiscoSansTT" charset="0"/>
                <a:ea typeface="CiscoSansTT" charset="0"/>
                <a:cs typeface="CiscoSansTT" charset="0"/>
              </a:rPr>
              <a:t>#ciscogsx</a:t>
            </a:r>
            <a:endParaRPr lang="en-US" sz="1000" b="1" dirty="0" smtClean="0">
              <a:solidFill>
                <a:srgbClr val="000000">
                  <a:alpha val="34000"/>
                </a:srgbClr>
              </a:solidFill>
              <a:latin typeface="CiscoSansTT" charset="0"/>
              <a:ea typeface="CiscoSansTT" charset="0"/>
              <a:cs typeface="CiscoSansTT" charset="0"/>
            </a:endParaRPr>
          </a:p>
        </p:txBody>
      </p:sp>
    </p:spTree>
    <p:extLst>
      <p:ext uri="{BB962C8B-B14F-4D97-AF65-F5344CB8AC3E}">
        <p14:creationId xmlns:p14="http://schemas.microsoft.com/office/powerpoint/2010/main" val="19163453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v2">
    <p:bg>
      <p:bgPr>
        <a:solidFill>
          <a:schemeClr val="bg2"/>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email">
            <a:alphaModFix amt="5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21" name="Picture 20"/>
          <p:cNvPicPr>
            <a:picLocks noChangeAspect="1"/>
          </p:cNvPicPr>
          <p:nvPr userDrawn="1"/>
        </p:nvPicPr>
        <p:blipFill>
          <a:blip r:embed="rId3">
            <a:alphaModFix/>
            <a:extLst>
              <a:ext uri="{28A0092B-C50C-407E-A947-70E740481C1C}">
                <a14:useLocalDpi xmlns:a14="http://schemas.microsoft.com/office/drawing/2010/main"/>
              </a:ext>
            </a:extLst>
          </a:blip>
          <a:stretch>
            <a:fillRect/>
          </a:stretch>
        </p:blipFill>
        <p:spPr>
          <a:xfrm>
            <a:off x="1592332" y="2134919"/>
            <a:ext cx="7780268" cy="3220098"/>
          </a:xfrm>
          <a:prstGeom prst="rect">
            <a:avLst/>
          </a:prstGeom>
        </p:spPr>
      </p:pic>
      <p:sp>
        <p:nvSpPr>
          <p:cNvPr id="14" name="Oval"/>
          <p:cNvSpPr/>
          <p:nvPr userDrawn="1"/>
        </p:nvSpPr>
        <p:spPr>
          <a:xfrm>
            <a:off x="6115259" y="3858661"/>
            <a:ext cx="3744441" cy="2017365"/>
          </a:xfrm>
          <a:prstGeom prst="ellipse">
            <a:avLst/>
          </a:prstGeom>
          <a:gradFill>
            <a:gsLst>
              <a:gs pos="0">
                <a:srgbClr val="FFFFFF">
                  <a:alpha val="80000"/>
                </a:srgbClr>
              </a:gs>
              <a:gs pos="100000">
                <a:srgbClr val="FFFFFF">
                  <a:alpha val="0"/>
                </a:srgbClr>
              </a:gs>
            </a:gsLst>
            <a:path>
              <a:fillToRect l="49999" t="49999" r="50000" b="50000"/>
            </a:path>
          </a:gradFill>
          <a:ln w="25400">
            <a:miter lim="400000"/>
          </a:ln>
        </p:spPr>
        <p:txBody>
          <a:bodyPr lIns="19050" tIns="19050" rIns="19050" bIns="19050" anchor="ctr"/>
          <a:lstStyle/>
          <a:p>
            <a:pPr>
              <a:defRPr sz="6400">
                <a:solidFill>
                  <a:srgbClr val="FFFFFF"/>
                </a:solidFill>
              </a:defRPr>
            </a:pPr>
            <a:endParaRPr sz="1200">
              <a:solidFill>
                <a:srgbClr val="FFFFFF"/>
              </a:solidFill>
            </a:endParaRPr>
          </a:p>
        </p:txBody>
      </p:sp>
      <p:pic>
        <p:nvPicPr>
          <p:cNvPr id="3" name="Picture 2"/>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0"/>
            <a:ext cx="4707467" cy="5143500"/>
          </a:xfrm>
          <a:prstGeom prst="rect">
            <a:avLst/>
          </a:prstGeom>
        </p:spPr>
      </p:pic>
      <p:sp>
        <p:nvSpPr>
          <p:cNvPr id="16" name="Subtitle 2"/>
          <p:cNvSpPr>
            <a:spLocks noGrp="1"/>
          </p:cNvSpPr>
          <p:nvPr>
            <p:ph type="subTitle" idx="1" hasCustomPrompt="1"/>
          </p:nvPr>
        </p:nvSpPr>
        <p:spPr>
          <a:xfrm>
            <a:off x="3813829" y="3444036"/>
            <a:ext cx="4834871" cy="288131"/>
          </a:xfrm>
          <a:prstGeom prst="rect">
            <a:avLst/>
          </a:prstGeom>
        </p:spPr>
        <p:txBody>
          <a:bodyPr lIns="91420" tIns="45710" rIns="91420" bIns="45710" anchor="b" anchorCtr="0">
            <a:noAutofit/>
          </a:bodyPr>
          <a:lstStyle>
            <a:lvl1pPr marL="0" indent="0" algn="l">
              <a:buNone/>
              <a:defRPr sz="1600" b="0" i="0">
                <a:solidFill>
                  <a:srgbClr val="98A4AE"/>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3813829" y="3684033"/>
            <a:ext cx="4834871" cy="288131"/>
          </a:xfrm>
          <a:prstGeom prst="rect">
            <a:avLst/>
          </a:prstGeom>
        </p:spPr>
        <p:txBody>
          <a:bodyPr lIns="91420" tIns="45710" rIns="91420" bIns="45710"/>
          <a:lstStyle>
            <a:lvl1pPr marL="0" indent="0" algn="l">
              <a:buFontTx/>
              <a:buNone/>
              <a:defRPr lang="en-US" sz="1600" b="0" i="0" kern="1200" dirty="0" smtClean="0">
                <a:solidFill>
                  <a:srgbClr val="98A4AE"/>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3813829" y="3924030"/>
            <a:ext cx="4834871" cy="288131"/>
          </a:xfrm>
          <a:prstGeom prst="rect">
            <a:avLst/>
          </a:prstGeom>
        </p:spPr>
        <p:txBody>
          <a:bodyPr lIns="91420" tIns="45710" rIns="91420" bIns="45710"/>
          <a:lstStyle>
            <a:lvl1pPr marL="0" indent="0" algn="l">
              <a:buFontTx/>
              <a:buNone/>
              <a:defRPr lang="en-US" sz="1600" b="0" i="0" kern="1200" dirty="0" smtClean="0">
                <a:solidFill>
                  <a:srgbClr val="98A4AE"/>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3807625" y="2737110"/>
            <a:ext cx="4841075" cy="299001"/>
          </a:xfrm>
          <a:prstGeom prst="rect">
            <a:avLst/>
          </a:prstGeom>
        </p:spPr>
        <p:txBody>
          <a:bodyPr lIns="91420" tIns="45710" rIns="91420" bIns="45710"/>
          <a:lstStyle>
            <a:lvl1pPr marL="0" indent="0">
              <a:buFont typeface="Arial" panose="020B0604020202020204" pitchFamily="34" charset="0"/>
              <a:buNone/>
              <a:defRPr sz="2200" b="0" i="0" baseline="0">
                <a:solidFill>
                  <a:srgbClr val="98A4AE"/>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3770098" y="2165624"/>
            <a:ext cx="487860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dirty="0"/>
              <a:t>Presentation Title Goes Here</a:t>
            </a:r>
            <a:endParaRPr lang="en-US" dirty="0"/>
          </a:p>
        </p:txBody>
      </p:sp>
      <p:pic>
        <p:nvPicPr>
          <p:cNvPr id="6" name="Picture 5"/>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665265" y="4776329"/>
            <a:ext cx="1243584" cy="183312"/>
          </a:xfrm>
          <a:prstGeom prst="rect">
            <a:avLst/>
          </a:prstGeom>
        </p:spPr>
      </p:pic>
      <p:pic>
        <p:nvPicPr>
          <p:cNvPr id="7" name="Picture 6"/>
          <p:cNvPicPr>
            <a:picLocks noChangeAspect="1"/>
          </p:cNvPicPr>
          <p:nvPr userDrawn="1"/>
        </p:nvPicPr>
        <p:blipFill>
          <a:blip r:embed="rId6" cstate="email">
            <a:alphaModFix amt="50000"/>
            <a:extLst>
              <a:ext uri="{28A0092B-C50C-407E-A947-70E740481C1C}">
                <a14:useLocalDpi xmlns:a14="http://schemas.microsoft.com/office/drawing/2010/main"/>
              </a:ext>
            </a:extLst>
          </a:blip>
          <a:stretch>
            <a:fillRect/>
          </a:stretch>
        </p:blipFill>
        <p:spPr>
          <a:xfrm>
            <a:off x="8353234" y="246381"/>
            <a:ext cx="572326" cy="302259"/>
          </a:xfrm>
          <a:prstGeom prst="rect">
            <a:avLst/>
          </a:prstGeom>
        </p:spPr>
      </p:pic>
      <p:sp>
        <p:nvSpPr>
          <p:cNvPr id="22" name="Oval"/>
          <p:cNvSpPr/>
          <p:nvPr userDrawn="1"/>
        </p:nvSpPr>
        <p:spPr>
          <a:xfrm>
            <a:off x="-1046123" y="3972164"/>
            <a:ext cx="3744441" cy="2017365"/>
          </a:xfrm>
          <a:prstGeom prst="ellipse">
            <a:avLst/>
          </a:prstGeom>
          <a:gradFill>
            <a:gsLst>
              <a:gs pos="0">
                <a:srgbClr val="000000">
                  <a:alpha val="67000"/>
                </a:srgbClr>
              </a:gs>
              <a:gs pos="81000">
                <a:schemeClr val="bg1">
                  <a:alpha val="0"/>
                </a:schemeClr>
              </a:gs>
            </a:gsLst>
            <a:path>
              <a:fillToRect l="49999" t="49999" r="50000" b="50000"/>
            </a:path>
          </a:gradFill>
          <a:ln w="25400">
            <a:miter lim="400000"/>
          </a:ln>
        </p:spPr>
        <p:txBody>
          <a:bodyPr lIns="19050" tIns="19050" rIns="19050" bIns="19050" anchor="ctr"/>
          <a:lstStyle/>
          <a:p>
            <a:pPr>
              <a:defRPr sz="6400">
                <a:solidFill>
                  <a:srgbClr val="FFFFFF"/>
                </a:solidFill>
              </a:defRPr>
            </a:pPr>
            <a:endParaRPr sz="1200">
              <a:solidFill>
                <a:srgbClr val="FFFFFF"/>
              </a:solidFill>
            </a:endParaRPr>
          </a:p>
        </p:txBody>
      </p:sp>
      <p:sp>
        <p:nvSpPr>
          <p:cNvPr id="23" name="TextBox 22"/>
          <p:cNvSpPr txBox="1"/>
          <p:nvPr userDrawn="1"/>
        </p:nvSpPr>
        <p:spPr>
          <a:xfrm>
            <a:off x="463292" y="4742899"/>
            <a:ext cx="851158" cy="246221"/>
          </a:xfrm>
          <a:prstGeom prst="rect">
            <a:avLst/>
          </a:prstGeom>
          <a:noFill/>
        </p:spPr>
        <p:txBody>
          <a:bodyPr wrap="square" rtlCol="0">
            <a:spAutoFit/>
          </a:bodyPr>
          <a:lstStyle/>
          <a:p>
            <a:r>
              <a:rPr lang="en-US" sz="1000" b="1" dirty="0">
                <a:solidFill>
                  <a:srgbClr val="FFFFFF">
                    <a:alpha val="75000"/>
                  </a:srgbClr>
                </a:solidFill>
                <a:effectLst>
                  <a:outerShdw blurRad="254000" algn="ctr" rotWithShape="0">
                    <a:prstClr val="black">
                      <a:alpha val="40000"/>
                    </a:prstClr>
                  </a:outerShdw>
                </a:effectLst>
                <a:latin typeface="CiscoSansTT" charset="0"/>
                <a:ea typeface="CiscoSansTT" charset="0"/>
                <a:cs typeface="CiscoSansTT" charset="0"/>
              </a:rPr>
              <a:t>#ciscogsx</a:t>
            </a:r>
            <a:endParaRPr lang="en-US" sz="1000" b="1" dirty="0" smtClean="0">
              <a:solidFill>
                <a:srgbClr val="FFFFFF">
                  <a:alpha val="75000"/>
                </a:srgbClr>
              </a:solidFill>
              <a:effectLst>
                <a:outerShdw blurRad="254000" algn="ctr" rotWithShape="0">
                  <a:prstClr val="black">
                    <a:alpha val="40000"/>
                  </a:prstClr>
                </a:outerShdw>
              </a:effectLst>
              <a:latin typeface="CiscoSansTT" charset="0"/>
              <a:ea typeface="CiscoSansTT" charset="0"/>
              <a:cs typeface="CiscoSansTT" charset="0"/>
            </a:endParaRPr>
          </a:p>
        </p:txBody>
      </p:sp>
    </p:spTree>
    <p:extLst>
      <p:ext uri="{BB962C8B-B14F-4D97-AF65-F5344CB8AC3E}">
        <p14:creationId xmlns:p14="http://schemas.microsoft.com/office/powerpoint/2010/main" val="12134472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2"/>
                </a:solidFill>
                <a:latin typeface="+mj-lt"/>
                <a:ea typeface="CiscoSansTT Thin" charset="0"/>
                <a:cs typeface="CiscoSansTT Thin" charset="0"/>
              </a:defRPr>
            </a:lvl1pPr>
          </a:lstStyle>
          <a:p>
            <a:r>
              <a:rPr lang="en-GB" dirty="0"/>
              <a:t>Section Title Goes Here</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5253"/>
            <a:ext cx="501291" cy="189309"/>
          </a:xfrm>
          <a:prstGeom prst="rect">
            <a:avLst/>
          </a:prstGeom>
        </p:spPr>
      </p:pic>
    </p:spTree>
    <p:extLst>
      <p:ext uri="{BB962C8B-B14F-4D97-AF65-F5344CB8AC3E}">
        <p14:creationId xmlns:p14="http://schemas.microsoft.com/office/powerpoint/2010/main" val="30267813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0"/>
            <a:ext cx="9144000" cy="5143500"/>
          </a:xfrm>
          <a:prstGeom prst="rect">
            <a:avLst/>
          </a:prstGeom>
        </p:spPr>
      </p:pic>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dirty="0"/>
              <a:t>Section Title Goes Here</a:t>
            </a:r>
            <a:endParaRPr lang="en-US" dirty="0"/>
          </a:p>
        </p:txBody>
      </p:sp>
      <p:sp>
        <p:nvSpPr>
          <p:cNvPr id="8" name="Oval"/>
          <p:cNvSpPr/>
          <p:nvPr userDrawn="1"/>
        </p:nvSpPr>
        <p:spPr>
          <a:xfrm>
            <a:off x="6785982" y="3858661"/>
            <a:ext cx="3744441" cy="2017365"/>
          </a:xfrm>
          <a:prstGeom prst="ellipse">
            <a:avLst/>
          </a:prstGeom>
          <a:gradFill>
            <a:gsLst>
              <a:gs pos="0">
                <a:srgbClr val="FFFFFF">
                  <a:alpha val="80000"/>
                </a:srgbClr>
              </a:gs>
              <a:gs pos="100000">
                <a:srgbClr val="FFFFFF">
                  <a:alpha val="0"/>
                </a:srgbClr>
              </a:gs>
            </a:gsLst>
            <a:path>
              <a:fillToRect l="49999" t="49999" r="50000" b="50000"/>
            </a:path>
          </a:gradFill>
          <a:ln w="25400">
            <a:miter lim="400000"/>
          </a:ln>
        </p:spPr>
        <p:txBody>
          <a:bodyPr lIns="19050" tIns="19050" rIns="19050" bIns="19050" anchor="ctr"/>
          <a:lstStyle/>
          <a:p>
            <a:pPr>
              <a:defRPr sz="6400">
                <a:solidFill>
                  <a:srgbClr val="FFFFFF"/>
                </a:solidFill>
              </a:defRPr>
            </a:pPr>
            <a:endParaRPr sz="1200">
              <a:solidFill>
                <a:srgbClr val="FFFFFF"/>
              </a:solidFill>
            </a:endParaRPr>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37082184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5253"/>
            <a:ext cx="501291" cy="189309"/>
          </a:xfrm>
          <a:prstGeom prst="rect">
            <a:avLst/>
          </a:prstGeom>
        </p:spPr>
      </p:pic>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2"/>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40953535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Oval"/>
          <p:cNvSpPr/>
          <p:nvPr userDrawn="1"/>
        </p:nvSpPr>
        <p:spPr>
          <a:xfrm>
            <a:off x="6785982" y="3858661"/>
            <a:ext cx="3744441" cy="2017365"/>
          </a:xfrm>
          <a:prstGeom prst="ellipse">
            <a:avLst/>
          </a:prstGeom>
          <a:gradFill>
            <a:gsLst>
              <a:gs pos="0">
                <a:srgbClr val="FFFFFF">
                  <a:alpha val="80000"/>
                </a:srgbClr>
              </a:gs>
              <a:gs pos="100000">
                <a:srgbClr val="FFFFFF">
                  <a:alpha val="0"/>
                </a:srgbClr>
              </a:gs>
            </a:gsLst>
            <a:path>
              <a:fillToRect l="49999" t="49999" r="50000" b="50000"/>
            </a:path>
          </a:gradFill>
          <a:ln w="25400">
            <a:miter lim="400000"/>
          </a:ln>
        </p:spPr>
        <p:txBody>
          <a:bodyPr lIns="19050" tIns="19050" rIns="19050" bIns="19050" anchor="ctr"/>
          <a:lstStyle/>
          <a:p>
            <a:pPr>
              <a:defRPr sz="6400">
                <a:solidFill>
                  <a:srgbClr val="FFFFFF"/>
                </a:solidFill>
              </a:defRPr>
            </a:pPr>
            <a:endParaRPr sz="1200">
              <a:solidFill>
                <a:srgbClr val="FFFFFF"/>
              </a:solidFill>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accent4"/>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4808498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3" y="3895662"/>
            <a:ext cx="8139112" cy="556563"/>
          </a:xfrm>
          <a:prstGeom prst="rect">
            <a:avLst/>
          </a:prstGeom>
          <a:noFill/>
          <a:extLst/>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accent4"/>
                </a:solidFill>
              </a:defRPr>
            </a:lvl1pPr>
          </a:lstStyle>
          <a:p>
            <a:pPr lvl="0"/>
            <a:r>
              <a:rPr lang="en-US" dirty="0"/>
              <a:t>Click to edit Master text styles</a:t>
            </a:r>
          </a:p>
        </p:txBody>
      </p:sp>
    </p:spTree>
    <p:extLst>
      <p:ext uri="{BB962C8B-B14F-4D97-AF65-F5344CB8AC3E}">
        <p14:creationId xmlns:p14="http://schemas.microsoft.com/office/powerpoint/2010/main" val="4566359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accent4"/>
                </a:solidFill>
                <a:latin typeface="+mj-lt"/>
              </a:defRPr>
            </a:lvl1pPr>
          </a:lstStyle>
          <a:p>
            <a:pPr lvl="0"/>
            <a:r>
              <a:rPr lang="en-US" dirty="0"/>
              <a:t>Click to edit Master text styles</a:t>
            </a:r>
          </a:p>
        </p:txBody>
      </p:sp>
      <p:sp>
        <p:nvSpPr>
          <p:cNvPr id="5" name="Oval"/>
          <p:cNvSpPr/>
          <p:nvPr userDrawn="1"/>
        </p:nvSpPr>
        <p:spPr>
          <a:xfrm>
            <a:off x="6785982" y="3858661"/>
            <a:ext cx="3744441" cy="2017365"/>
          </a:xfrm>
          <a:prstGeom prst="ellipse">
            <a:avLst/>
          </a:prstGeom>
          <a:gradFill>
            <a:gsLst>
              <a:gs pos="0">
                <a:srgbClr val="FFFFFF">
                  <a:alpha val="80000"/>
                </a:srgbClr>
              </a:gs>
              <a:gs pos="100000">
                <a:srgbClr val="FFFFFF">
                  <a:alpha val="0"/>
                </a:srgbClr>
              </a:gs>
            </a:gsLst>
            <a:path>
              <a:fillToRect l="49999" t="49999" r="50000" b="50000"/>
            </a:path>
          </a:gradFill>
          <a:ln w="25400">
            <a:miter lim="400000"/>
          </a:ln>
        </p:spPr>
        <p:txBody>
          <a:bodyPr lIns="19050" tIns="19050" rIns="19050" bIns="19050" anchor="ctr"/>
          <a:lstStyle/>
          <a:p>
            <a:pPr>
              <a:defRPr sz="6400">
                <a:solidFill>
                  <a:srgbClr val="FFFFFF"/>
                </a:solidFill>
              </a:defRPr>
            </a:pPr>
            <a:endParaRPr sz="1200">
              <a:solidFill>
                <a:srgbClr val="FFFFFF"/>
              </a:solidFill>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5529057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32349575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dirty="0">
                <a:solidFill>
                  <a:srgbClr val="FFFFFF">
                    <a:alpha val="50000"/>
                  </a:srgbClr>
                </a:solidFill>
                <a:latin typeface="CiscoSansTT ExtraLight"/>
                <a:ea typeface=""/>
                <a:cs typeface="CiscoSans Thin"/>
              </a:rPr>
              <a:t>© 2017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dirty="0"/>
              <a:t>Click icon to add picture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5253"/>
            <a:ext cx="501291" cy="189309"/>
          </a:xfrm>
          <a:prstGeom prst="rect">
            <a:avLst/>
          </a:prstGeom>
        </p:spPr>
      </p:pic>
    </p:spTree>
    <p:extLst>
      <p:ext uri="{BB962C8B-B14F-4D97-AF65-F5344CB8AC3E}">
        <p14:creationId xmlns:p14="http://schemas.microsoft.com/office/powerpoint/2010/main" val="3450263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1"/>
                </a:solidFill>
                <a:latin typeface="+mj-lt"/>
                <a:ea typeface="CiscoSansTT Thin" charset="0"/>
                <a:cs typeface="CiscoSansTT Thin" charset="0"/>
              </a:defRPr>
            </a:lvl1pPr>
          </a:lstStyle>
          <a:p>
            <a:r>
              <a:rPr lang="en-GB" dirty="0" smtClean="0"/>
              <a:t>Section Title Goes Here</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391677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7" name="Oval"/>
          <p:cNvSpPr/>
          <p:nvPr userDrawn="1"/>
        </p:nvSpPr>
        <p:spPr>
          <a:xfrm>
            <a:off x="6785982" y="3858661"/>
            <a:ext cx="3744441" cy="2017365"/>
          </a:xfrm>
          <a:prstGeom prst="ellipse">
            <a:avLst/>
          </a:prstGeom>
          <a:gradFill>
            <a:gsLst>
              <a:gs pos="0">
                <a:srgbClr val="FFFFFF">
                  <a:alpha val="80000"/>
                </a:srgbClr>
              </a:gs>
              <a:gs pos="100000">
                <a:srgbClr val="FFFFFF">
                  <a:alpha val="0"/>
                </a:srgbClr>
              </a:gs>
            </a:gsLst>
            <a:path>
              <a:fillToRect l="49999" t="49999" r="50000" b="50000"/>
            </a:path>
          </a:gradFill>
          <a:ln w="25400">
            <a:miter lim="400000"/>
          </a:ln>
        </p:spPr>
        <p:txBody>
          <a:bodyPr lIns="19050" tIns="19050" rIns="19050" bIns="19050" anchor="ctr"/>
          <a:lstStyle/>
          <a:p>
            <a:pPr>
              <a:defRPr sz="6400">
                <a:solidFill>
                  <a:srgbClr val="FFFFFF"/>
                </a:solidFill>
              </a:defRPr>
            </a:pPr>
            <a:endParaRPr sz="1200">
              <a:solidFill>
                <a:srgbClr val="FFFFFF"/>
              </a:solidFill>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accent1"/>
              </a:buClr>
              <a:buSzPct val="80000"/>
              <a:buFont typeface="Arial"/>
              <a:buChar char="•"/>
              <a:defRPr sz="2000" b="0" i="0">
                <a:solidFill>
                  <a:schemeClr val="accent4"/>
                </a:solidFill>
                <a:latin typeface="+mn-lt"/>
                <a:ea typeface="CiscoSansTT Thin" charset="0"/>
                <a:cs typeface="CiscoSansTT Thin" charset="0"/>
              </a:defRPr>
            </a:lvl1pPr>
            <a:lvl2pPr marL="457200" indent="-165100">
              <a:lnSpc>
                <a:spcPct val="95000"/>
              </a:lnSpc>
              <a:spcBef>
                <a:spcPts val="450"/>
              </a:spcBef>
              <a:buClr>
                <a:schemeClr val="accent1"/>
              </a:buClr>
              <a:buSzPct val="80000"/>
              <a:buFont typeface="Arial"/>
              <a:buChar char="•"/>
              <a:defRPr sz="1800" b="0" i="0">
                <a:solidFill>
                  <a:schemeClr val="accent4"/>
                </a:solidFill>
                <a:latin typeface="+mn-lt"/>
                <a:ea typeface="CiscoSansTT Thin" charset="0"/>
                <a:cs typeface="CiscoSansTT Thin" charset="0"/>
              </a:defRPr>
            </a:lvl2pPr>
            <a:lvl3pPr marL="685800" indent="-109538">
              <a:buClr>
                <a:schemeClr val="accent1"/>
              </a:buClr>
              <a:buSzPct val="80000"/>
              <a:buFont typeface="Arial"/>
              <a:buChar char="•"/>
              <a:defRPr sz="1600" b="0" i="0">
                <a:solidFill>
                  <a:schemeClr val="accent4"/>
                </a:solidFill>
                <a:latin typeface="+mn-lt"/>
                <a:ea typeface="CiscoSansTT Thin" charset="0"/>
                <a:cs typeface="CiscoSansTT Thin" charset="0"/>
              </a:defRPr>
            </a:lvl3pPr>
            <a:lvl4pPr marL="911035" indent="-171415">
              <a:buClr>
                <a:schemeClr val="accent1"/>
              </a:buClr>
              <a:buSzPct val="80000"/>
              <a:buFont typeface="Arial"/>
              <a:buChar char="•"/>
              <a:defRPr sz="1400" b="0" i="0">
                <a:solidFill>
                  <a:schemeClr val="accent4"/>
                </a:solidFill>
                <a:latin typeface="+mn-lt"/>
                <a:ea typeface="CiscoSansTT Thin" charset="0"/>
                <a:cs typeface="CiscoSansTT Thin" charset="0"/>
              </a:defRPr>
            </a:lvl4pPr>
            <a:lvl5pPr marL="1082450" indent="-168240">
              <a:buClr>
                <a:schemeClr val="accent1"/>
              </a:buClr>
              <a:buSzPct val="80000"/>
              <a:buFont typeface="Arial"/>
              <a:buChar char="•"/>
              <a:defRPr sz="1200" b="0" i="0">
                <a:solidFill>
                  <a:schemeClr val="accent4"/>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bg1"/>
                </a:solidFill>
              </a:defRPr>
            </a:lvl1pPr>
          </a:lstStyle>
          <a:p>
            <a:pPr lvl="0"/>
            <a:r>
              <a:rPr lang="en-GB" dirty="0"/>
              <a:t>Click to edit Master title style</a:t>
            </a:r>
          </a:p>
        </p:txBody>
      </p:sp>
    </p:spTree>
    <p:extLst>
      <p:ext uri="{BB962C8B-B14F-4D97-AF65-F5344CB8AC3E}">
        <p14:creationId xmlns:p14="http://schemas.microsoft.com/office/powerpoint/2010/main" val="35983128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6" name="Oval"/>
          <p:cNvSpPr/>
          <p:nvPr userDrawn="1"/>
        </p:nvSpPr>
        <p:spPr>
          <a:xfrm>
            <a:off x="6785982" y="3858661"/>
            <a:ext cx="3744441" cy="2017365"/>
          </a:xfrm>
          <a:prstGeom prst="ellipse">
            <a:avLst/>
          </a:prstGeom>
          <a:gradFill>
            <a:gsLst>
              <a:gs pos="0">
                <a:srgbClr val="FFFFFF">
                  <a:alpha val="80000"/>
                </a:srgbClr>
              </a:gs>
              <a:gs pos="100000">
                <a:srgbClr val="FFFFFF">
                  <a:alpha val="0"/>
                </a:srgbClr>
              </a:gs>
            </a:gsLst>
            <a:path>
              <a:fillToRect l="49999" t="49999" r="50000" b="50000"/>
            </a:path>
          </a:gradFill>
          <a:ln w="25400">
            <a:miter lim="400000"/>
          </a:ln>
        </p:spPr>
        <p:txBody>
          <a:bodyPr lIns="19050" tIns="19050" rIns="19050" bIns="19050" anchor="ctr"/>
          <a:lstStyle/>
          <a:p>
            <a:pPr>
              <a:defRPr sz="6400">
                <a:solidFill>
                  <a:srgbClr val="FFFFFF"/>
                </a:solidFill>
              </a:defRPr>
            </a:pPr>
            <a:endParaRPr sz="1200">
              <a:solidFill>
                <a:srgbClr val="FFFFFF"/>
              </a:solidFill>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accent1"/>
              </a:buClr>
              <a:buSzPct val="60000"/>
              <a:buFont typeface="Arial"/>
              <a:buChar char="•"/>
              <a:defRPr sz="2000" b="0" i="0">
                <a:solidFill>
                  <a:schemeClr val="accent4"/>
                </a:solidFill>
                <a:latin typeface="+mn-lt"/>
                <a:cs typeface="CiscoSans ExtraLight"/>
              </a:defRPr>
            </a:lvl1pPr>
            <a:lvl2pPr marL="288925" indent="-114300">
              <a:lnSpc>
                <a:spcPct val="95000"/>
              </a:lnSpc>
              <a:spcBef>
                <a:spcPts val="450"/>
              </a:spcBef>
              <a:buClr>
                <a:schemeClr val="accent1"/>
              </a:buClr>
              <a:buSzPct val="60000"/>
              <a:buFont typeface="Arial"/>
              <a:buChar char="•"/>
              <a:defRPr sz="1800" b="0" i="0">
                <a:solidFill>
                  <a:schemeClr val="accent4"/>
                </a:solidFill>
                <a:latin typeface="+mn-lt"/>
                <a:cs typeface="CiscoSans ExtraLight"/>
              </a:defRPr>
            </a:lvl2pPr>
            <a:lvl3pPr marL="403225" indent="-114300">
              <a:buClr>
                <a:schemeClr val="accent1"/>
              </a:buClr>
              <a:buSzPct val="60000"/>
              <a:buFont typeface="Arial"/>
              <a:buChar char="•"/>
              <a:defRPr sz="1600" b="0" i="0">
                <a:solidFill>
                  <a:schemeClr val="accent4"/>
                </a:solidFill>
                <a:latin typeface="+mn-lt"/>
                <a:cs typeface="CiscoSans ExtraLight"/>
              </a:defRPr>
            </a:lvl3pPr>
            <a:lvl4pPr marL="517525" indent="-114300">
              <a:buClr>
                <a:schemeClr val="accent1"/>
              </a:buClr>
              <a:buSzPct val="60000"/>
              <a:buFont typeface="Arial"/>
              <a:buChar char="•"/>
              <a:defRPr sz="1400" b="0" i="0">
                <a:solidFill>
                  <a:schemeClr val="accent4"/>
                </a:solidFill>
                <a:latin typeface="+mn-lt"/>
                <a:cs typeface="CiscoSans ExtraLight"/>
              </a:defRPr>
            </a:lvl4pPr>
            <a:lvl5pPr marL="631825" indent="-114300">
              <a:buClr>
                <a:schemeClr val="accent1"/>
              </a:buClr>
              <a:buSzPct val="60000"/>
              <a:buFont typeface="Arial"/>
              <a:buChar char="•"/>
              <a:defRPr sz="1200" b="0" i="0">
                <a:solidFill>
                  <a:schemeClr val="accent4"/>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accent1"/>
              </a:buClr>
              <a:buSzPct val="60000"/>
              <a:buFont typeface="Arial"/>
              <a:buChar char="•"/>
              <a:defRPr sz="2000" b="0" i="0" baseline="0">
                <a:solidFill>
                  <a:schemeClr val="accent4"/>
                </a:solidFill>
                <a:latin typeface="+mn-lt"/>
                <a:cs typeface="CiscoSans ExtraLight"/>
              </a:defRPr>
            </a:lvl1pPr>
            <a:lvl2pPr marL="288925" indent="-114300">
              <a:lnSpc>
                <a:spcPct val="95000"/>
              </a:lnSpc>
              <a:spcBef>
                <a:spcPts val="450"/>
              </a:spcBef>
              <a:buClr>
                <a:schemeClr val="accent1"/>
              </a:buClr>
              <a:buSzPct val="60000"/>
              <a:buFont typeface="Arial"/>
              <a:buChar char="•"/>
              <a:defRPr sz="1800" b="0" i="0">
                <a:solidFill>
                  <a:schemeClr val="accent4"/>
                </a:solidFill>
                <a:latin typeface="+mn-lt"/>
                <a:cs typeface="CiscoSans ExtraLight"/>
              </a:defRPr>
            </a:lvl2pPr>
            <a:lvl3pPr marL="403225" indent="-114300">
              <a:buClr>
                <a:schemeClr val="accent1"/>
              </a:buClr>
              <a:buSzPct val="60000"/>
              <a:buFont typeface="Arial"/>
              <a:buChar char="•"/>
              <a:defRPr sz="1600" b="0" i="0">
                <a:solidFill>
                  <a:schemeClr val="accent4"/>
                </a:solidFill>
                <a:latin typeface="+mn-lt"/>
                <a:cs typeface="CiscoSans ExtraLight"/>
              </a:defRPr>
            </a:lvl3pPr>
            <a:lvl4pPr marL="517525" indent="-114300">
              <a:buClr>
                <a:schemeClr val="accent1"/>
              </a:buClr>
              <a:buSzPct val="60000"/>
              <a:buFont typeface="Arial"/>
              <a:buChar char="•"/>
              <a:defRPr sz="1400" b="0" i="0">
                <a:solidFill>
                  <a:schemeClr val="accent4"/>
                </a:solidFill>
                <a:latin typeface="+mn-lt"/>
                <a:cs typeface="CiscoSans ExtraLight"/>
              </a:defRPr>
            </a:lvl4pPr>
            <a:lvl5pPr marL="631825" indent="-114300">
              <a:buClr>
                <a:schemeClr val="accent1"/>
              </a:buClr>
              <a:buSzPct val="60000"/>
              <a:buFont typeface="Arial"/>
              <a:buChar char="•"/>
              <a:defRPr sz="1200" b="0" i="0">
                <a:solidFill>
                  <a:schemeClr val="accent4"/>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bg1"/>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1070851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4" name="Oval"/>
          <p:cNvSpPr/>
          <p:nvPr userDrawn="1"/>
        </p:nvSpPr>
        <p:spPr>
          <a:xfrm>
            <a:off x="6785982" y="3858661"/>
            <a:ext cx="3744441" cy="2017365"/>
          </a:xfrm>
          <a:prstGeom prst="ellipse">
            <a:avLst/>
          </a:prstGeom>
          <a:gradFill>
            <a:gsLst>
              <a:gs pos="0">
                <a:srgbClr val="FFFFFF">
                  <a:alpha val="80000"/>
                </a:srgbClr>
              </a:gs>
              <a:gs pos="100000">
                <a:srgbClr val="FFFFFF">
                  <a:alpha val="0"/>
                </a:srgbClr>
              </a:gs>
            </a:gsLst>
            <a:path>
              <a:fillToRect l="49999" t="49999" r="50000" b="50000"/>
            </a:path>
          </a:gradFill>
          <a:ln w="25400">
            <a:miter lim="400000"/>
          </a:ln>
        </p:spPr>
        <p:txBody>
          <a:bodyPr lIns="19050" tIns="19050" rIns="19050" bIns="19050" anchor="ctr"/>
          <a:lstStyle/>
          <a:p>
            <a:pPr>
              <a:defRPr sz="6400">
                <a:solidFill>
                  <a:srgbClr val="FFFFFF"/>
                </a:solidFill>
              </a:defRPr>
            </a:pPr>
            <a:endParaRPr sz="1200">
              <a:solidFill>
                <a:srgbClr val="FFFFFF"/>
              </a:solidFill>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bg1"/>
                </a:solidFill>
              </a:defRPr>
            </a:lvl1pPr>
          </a:lstStyle>
          <a:p>
            <a:pPr lvl="0"/>
            <a:r>
              <a:rPr lang="en-GB" dirty="0"/>
              <a:t>Click to edit Master title style</a:t>
            </a:r>
          </a:p>
        </p:txBody>
      </p:sp>
    </p:spTree>
    <p:extLst>
      <p:ext uri="{BB962C8B-B14F-4D97-AF65-F5344CB8AC3E}">
        <p14:creationId xmlns:p14="http://schemas.microsoft.com/office/powerpoint/2010/main" val="18245421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Oval"/>
          <p:cNvSpPr/>
          <p:nvPr userDrawn="1"/>
        </p:nvSpPr>
        <p:spPr>
          <a:xfrm>
            <a:off x="6785982" y="3858661"/>
            <a:ext cx="3744441" cy="2017365"/>
          </a:xfrm>
          <a:prstGeom prst="ellipse">
            <a:avLst/>
          </a:prstGeom>
          <a:gradFill>
            <a:gsLst>
              <a:gs pos="0">
                <a:srgbClr val="FFFFFF">
                  <a:alpha val="80000"/>
                </a:srgbClr>
              </a:gs>
              <a:gs pos="100000">
                <a:srgbClr val="FFFFFF">
                  <a:alpha val="0"/>
                </a:srgbClr>
              </a:gs>
            </a:gsLst>
            <a:path>
              <a:fillToRect l="49999" t="49999" r="50000" b="50000"/>
            </a:path>
          </a:gradFill>
          <a:ln w="25400">
            <a:miter lim="400000"/>
          </a:ln>
        </p:spPr>
        <p:txBody>
          <a:bodyPr lIns="19050" tIns="19050" rIns="19050" bIns="19050" anchor="ctr"/>
          <a:lstStyle/>
          <a:p>
            <a:pPr>
              <a:defRPr sz="6400">
                <a:solidFill>
                  <a:srgbClr val="FFFFFF"/>
                </a:solidFill>
              </a:defRPr>
            </a:pPr>
            <a:endParaRPr sz="1200">
              <a:solidFill>
                <a:srgbClr val="FFFFFF"/>
              </a:solidFill>
            </a:endParaRP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6956946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no confidential)">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Oval"/>
          <p:cNvSpPr/>
          <p:nvPr userDrawn="1"/>
        </p:nvSpPr>
        <p:spPr>
          <a:xfrm>
            <a:off x="6785982" y="3858661"/>
            <a:ext cx="3744441" cy="2017365"/>
          </a:xfrm>
          <a:prstGeom prst="ellipse">
            <a:avLst/>
          </a:prstGeom>
          <a:gradFill>
            <a:gsLst>
              <a:gs pos="0">
                <a:srgbClr val="FFFFFF">
                  <a:alpha val="80000"/>
                </a:srgbClr>
              </a:gs>
              <a:gs pos="100000">
                <a:srgbClr val="FFFFFF">
                  <a:alpha val="0"/>
                </a:srgbClr>
              </a:gs>
            </a:gsLst>
            <a:path>
              <a:fillToRect l="49999" t="49999" r="50000" b="50000"/>
            </a:path>
          </a:gradFill>
          <a:ln w="25400">
            <a:miter lim="400000"/>
          </a:ln>
        </p:spPr>
        <p:txBody>
          <a:bodyPr lIns="19050" tIns="19050" rIns="19050" bIns="19050" anchor="ctr"/>
          <a:lstStyle/>
          <a:p>
            <a:pPr>
              <a:defRPr sz="6400">
                <a:solidFill>
                  <a:srgbClr val="FFFFFF"/>
                </a:solidFill>
              </a:defRPr>
            </a:pPr>
            <a:endParaRPr sz="1200">
              <a:solidFill>
                <a:srgbClr val="FFFFFF"/>
              </a:solidFill>
            </a:endParaRPr>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29435512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no GSX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300240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7" name="Oval"/>
          <p:cNvSpPr/>
          <p:nvPr userDrawn="1"/>
        </p:nvSpPr>
        <p:spPr>
          <a:xfrm>
            <a:off x="6785982" y="3858661"/>
            <a:ext cx="3744441" cy="2017365"/>
          </a:xfrm>
          <a:prstGeom prst="ellipse">
            <a:avLst/>
          </a:prstGeom>
          <a:gradFill>
            <a:gsLst>
              <a:gs pos="0">
                <a:srgbClr val="FFFFFF">
                  <a:alpha val="80000"/>
                </a:srgbClr>
              </a:gs>
              <a:gs pos="100000">
                <a:srgbClr val="FFFFFF">
                  <a:alpha val="0"/>
                </a:srgbClr>
              </a:gs>
            </a:gsLst>
            <a:path>
              <a:fillToRect l="49999" t="49999" r="50000" b="50000"/>
            </a:path>
          </a:gradFill>
          <a:ln w="25400">
            <a:miter lim="400000"/>
          </a:ln>
        </p:spPr>
        <p:txBody>
          <a:bodyPr lIns="19050" tIns="19050" rIns="19050" bIns="19050" anchor="ctr"/>
          <a:lstStyle/>
          <a:p>
            <a:pPr>
              <a:defRPr sz="6400">
                <a:solidFill>
                  <a:srgbClr val="FFFFFF"/>
                </a:solidFill>
              </a:defRPr>
            </a:pPr>
            <a:endParaRPr sz="1200">
              <a:solidFill>
                <a:srgbClr val="FFFFFF"/>
              </a:solidFill>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accent4"/>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accent4"/>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bg1"/>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35709249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8" name="Oval"/>
          <p:cNvSpPr/>
          <p:nvPr userDrawn="1"/>
        </p:nvSpPr>
        <p:spPr>
          <a:xfrm>
            <a:off x="6785982" y="3858661"/>
            <a:ext cx="3744441" cy="2017365"/>
          </a:xfrm>
          <a:prstGeom prst="ellipse">
            <a:avLst/>
          </a:prstGeom>
          <a:gradFill>
            <a:gsLst>
              <a:gs pos="0">
                <a:srgbClr val="FFFFFF">
                  <a:alpha val="80000"/>
                </a:srgbClr>
              </a:gs>
              <a:gs pos="100000">
                <a:srgbClr val="FFFFFF">
                  <a:alpha val="0"/>
                </a:srgbClr>
              </a:gs>
            </a:gsLst>
            <a:path>
              <a:fillToRect l="49999" t="49999" r="50000" b="50000"/>
            </a:path>
          </a:gradFill>
          <a:ln w="25400">
            <a:miter lim="400000"/>
          </a:ln>
        </p:spPr>
        <p:txBody>
          <a:bodyPr lIns="19050" tIns="19050" rIns="19050" bIns="19050" anchor="ctr"/>
          <a:lstStyle/>
          <a:p>
            <a:pPr>
              <a:defRPr sz="6400">
                <a:solidFill>
                  <a:srgbClr val="FFFFFF"/>
                </a:solidFill>
              </a:defRPr>
            </a:pPr>
            <a:endParaRPr sz="1200">
              <a:solidFill>
                <a:srgbClr val="FFFFFF"/>
              </a:solidFill>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accent4"/>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accent4"/>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1"/>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42144799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6" name="Oval"/>
          <p:cNvSpPr/>
          <p:nvPr userDrawn="1"/>
        </p:nvSpPr>
        <p:spPr>
          <a:xfrm>
            <a:off x="6785982" y="3858661"/>
            <a:ext cx="3744441" cy="2017365"/>
          </a:xfrm>
          <a:prstGeom prst="ellipse">
            <a:avLst/>
          </a:prstGeom>
          <a:gradFill>
            <a:gsLst>
              <a:gs pos="0">
                <a:srgbClr val="FFFFFF">
                  <a:alpha val="80000"/>
                </a:srgbClr>
              </a:gs>
              <a:gs pos="100000">
                <a:srgbClr val="FFFFFF">
                  <a:alpha val="0"/>
                </a:srgbClr>
              </a:gs>
            </a:gsLst>
            <a:path>
              <a:fillToRect l="49999" t="49999" r="50000" b="50000"/>
            </a:path>
          </a:gradFill>
          <a:ln w="25400">
            <a:miter lim="400000"/>
          </a:ln>
        </p:spPr>
        <p:txBody>
          <a:bodyPr lIns="19050" tIns="19050" rIns="19050" bIns="19050" anchor="ctr"/>
          <a:lstStyle/>
          <a:p>
            <a:pPr>
              <a:defRPr sz="6400">
                <a:solidFill>
                  <a:srgbClr val="FFFFFF"/>
                </a:solidFill>
              </a:defRPr>
            </a:pPr>
            <a:endParaRPr sz="1200">
              <a:solidFill>
                <a:srgbClr val="FFFFFF"/>
              </a:soli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accent4"/>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1"/>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102473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9" name="Oval"/>
          <p:cNvSpPr/>
          <p:nvPr userDrawn="1"/>
        </p:nvSpPr>
        <p:spPr>
          <a:xfrm>
            <a:off x="6785982" y="3858661"/>
            <a:ext cx="3744441" cy="2017365"/>
          </a:xfrm>
          <a:prstGeom prst="ellipse">
            <a:avLst/>
          </a:prstGeom>
          <a:gradFill>
            <a:gsLst>
              <a:gs pos="0">
                <a:srgbClr val="FFFFFF">
                  <a:alpha val="80000"/>
                </a:srgbClr>
              </a:gs>
              <a:gs pos="100000">
                <a:srgbClr val="FFFFFF">
                  <a:alpha val="0"/>
                </a:srgbClr>
              </a:gs>
            </a:gsLst>
            <a:path>
              <a:fillToRect l="49999" t="49999" r="50000" b="50000"/>
            </a:path>
          </a:gradFill>
          <a:ln w="25400">
            <a:miter lim="400000"/>
          </a:ln>
        </p:spPr>
        <p:txBody>
          <a:bodyPr lIns="19050" tIns="19050" rIns="19050" bIns="19050" anchor="ctr"/>
          <a:lstStyle/>
          <a:p>
            <a:pPr>
              <a:defRPr sz="6400">
                <a:solidFill>
                  <a:srgbClr val="FFFFFF"/>
                </a:solidFill>
              </a:defRPr>
            </a:pPr>
            <a:endParaRPr sz="1200">
              <a:solidFill>
                <a:srgbClr val="FFFFFF"/>
              </a:solidFill>
            </a:endParaRP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ext Placeholder 3"/>
          <p:cNvSpPr>
            <a:spLocks noGrp="1"/>
          </p:cNvSpPr>
          <p:nvPr>
            <p:ph type="body" sz="quarter" idx="10" hasCustomPrompt="1"/>
          </p:nvPr>
        </p:nvSpPr>
        <p:spPr>
          <a:xfrm>
            <a:off x="462301" y="1481667"/>
            <a:ext cx="3662024" cy="3109383"/>
          </a:xfrm>
          <a:prstGeom prst="rect">
            <a:avLst/>
          </a:prstGeom>
        </p:spPr>
        <p:txBody>
          <a:bodyPr lIns="91420" tIns="45710" rIns="91420" bIns="45710">
            <a:noAutofit/>
          </a:bodyPr>
          <a:lstStyle>
            <a:lvl1pPr marL="174625" indent="-117475">
              <a:lnSpc>
                <a:spcPct val="95000"/>
              </a:lnSpc>
              <a:spcBef>
                <a:spcPts val="1110"/>
              </a:spcBef>
              <a:buClr>
                <a:schemeClr val="accent5"/>
              </a:buClr>
              <a:buSzPct val="60000"/>
              <a:buFont typeface="Arial"/>
              <a:buChar char="•"/>
              <a:defRPr sz="2000" b="0" i="0">
                <a:solidFill>
                  <a:schemeClr val="bg2"/>
                </a:solidFill>
                <a:latin typeface="+mn-lt"/>
                <a:ea typeface="CiscoSansTT Thin" charset="0"/>
                <a:cs typeface="CiscoSansTT Thin" charset="0"/>
              </a:defRPr>
            </a:lvl1pPr>
            <a:lvl2pPr marL="288925" indent="-114300">
              <a:lnSpc>
                <a:spcPct val="95000"/>
              </a:lnSpc>
              <a:spcBef>
                <a:spcPts val="450"/>
              </a:spcBef>
              <a:buClr>
                <a:schemeClr val="accent5"/>
              </a:buClr>
              <a:buSzPct val="60000"/>
              <a:buFont typeface="Arial"/>
              <a:buChar char="•"/>
              <a:defRPr sz="1800" b="0" i="0">
                <a:solidFill>
                  <a:schemeClr val="bg2"/>
                </a:solidFill>
                <a:latin typeface="+mn-lt"/>
                <a:ea typeface="CiscoSansTT Thin" charset="0"/>
                <a:cs typeface="CiscoSansTT Thin" charset="0"/>
              </a:defRPr>
            </a:lvl2pPr>
            <a:lvl3pPr marL="403225" indent="-114300">
              <a:buClr>
                <a:schemeClr val="accent5"/>
              </a:buClr>
              <a:buSzPct val="60000"/>
              <a:buFont typeface="Arial"/>
              <a:buChar char="•"/>
              <a:defRPr sz="1600" b="0" i="0">
                <a:solidFill>
                  <a:schemeClr val="bg2"/>
                </a:solidFill>
                <a:latin typeface="+mn-lt"/>
                <a:ea typeface="CiscoSansTT Thin" charset="0"/>
                <a:cs typeface="CiscoSansTT Thin" charset="0"/>
              </a:defRPr>
            </a:lvl3pPr>
            <a:lvl4pPr marL="517525" indent="-114300">
              <a:buClr>
                <a:schemeClr val="accent5"/>
              </a:buClr>
              <a:buSzPct val="60000"/>
              <a:buFont typeface="Arial"/>
              <a:buChar char="•"/>
              <a:defRPr sz="1400" b="0" i="0">
                <a:solidFill>
                  <a:schemeClr val="bg2"/>
                </a:solidFill>
                <a:latin typeface="+mn-lt"/>
                <a:ea typeface="CiscoSansTT Thin" charset="0"/>
                <a:cs typeface="CiscoSansTT Thin" charset="0"/>
              </a:defRPr>
            </a:lvl4pPr>
            <a:lvl5pPr marL="631825" indent="-114300">
              <a:buClr>
                <a:schemeClr val="accent5"/>
              </a:buClr>
              <a:buSzPct val="60000"/>
              <a:buFont typeface="Arial"/>
              <a:buChar char="•"/>
              <a:defRPr sz="1200" b="0" i="0">
                <a:solidFill>
                  <a:schemeClr val="bg2"/>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00">
                <a:solidFill>
                  <a:schemeClr val="bg2"/>
                </a:solidFill>
              </a:defRPr>
            </a:lvl1pPr>
          </a:lstStyle>
          <a:p>
            <a:pPr lvl="0"/>
            <a:r>
              <a:rPr lang="en-GB" dirty="0"/>
              <a:t>Click to edit Master title style</a:t>
            </a:r>
          </a:p>
        </p:txBody>
      </p:sp>
      <p:sp>
        <p:nvSpPr>
          <p:cNvPr id="8" name="Rectangle 4"/>
          <p:cNvSpPr>
            <a:spLocks noChangeArrowheads="1"/>
          </p:cNvSpPr>
          <p:nvPr userDrawn="1"/>
        </p:nvSpPr>
        <p:spPr bwMode="ltGray">
          <a:xfrm>
            <a:off x="477679" y="4741653"/>
            <a:ext cx="356839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dirty="0">
                <a:solidFill>
                  <a:srgbClr val="FFFFFF">
                    <a:alpha val="50000"/>
                  </a:srgbClr>
                </a:solidFill>
                <a:latin typeface="CiscoSansTT ExtraLight"/>
                <a:ea typeface=""/>
                <a:cs typeface="CiscoSans Thin"/>
              </a:rPr>
              <a:t>© 2017  Cisco and/or its affiliates. All rights reserved.   Cisco Confidential</a:t>
            </a:r>
          </a:p>
        </p:txBody>
      </p:sp>
    </p:spTree>
    <p:extLst>
      <p:ext uri="{BB962C8B-B14F-4D97-AF65-F5344CB8AC3E}">
        <p14:creationId xmlns:p14="http://schemas.microsoft.com/office/powerpoint/2010/main" val="258040784"/>
      </p:ext>
    </p:extLst>
  </p:cSld>
  <p:clrMapOvr>
    <a:masterClrMapping/>
  </p:clrMapOvr>
  <p:extLst mod="1">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smtClean="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1"/>
                </a:solidFill>
                <a:latin typeface="+mj-lt"/>
                <a:cs typeface="CiscoSans Thin"/>
              </a:defRPr>
            </a:lvl1pPr>
          </a:lstStyle>
          <a:p>
            <a:r>
              <a:rPr lang="en-US" smtClean="0"/>
              <a:t>Click to edit Master title style</a:t>
            </a:r>
            <a:endParaRPr lang="en-US"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5253"/>
            <a:ext cx="501291" cy="189309"/>
          </a:xfrm>
          <a:prstGeom prst="rect">
            <a:avLst/>
          </a:prstGeom>
        </p:spPr>
      </p:pic>
    </p:spTree>
    <p:extLst>
      <p:ext uri="{BB962C8B-B14F-4D97-AF65-F5344CB8AC3E}">
        <p14:creationId xmlns:p14="http://schemas.microsoft.com/office/powerpoint/2010/main" val="1099897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9" name="Oval"/>
          <p:cNvSpPr/>
          <p:nvPr userDrawn="1"/>
        </p:nvSpPr>
        <p:spPr>
          <a:xfrm>
            <a:off x="6785982" y="3858661"/>
            <a:ext cx="3744441" cy="2017365"/>
          </a:xfrm>
          <a:prstGeom prst="ellipse">
            <a:avLst/>
          </a:prstGeom>
          <a:gradFill>
            <a:gsLst>
              <a:gs pos="0">
                <a:srgbClr val="FFFFFF">
                  <a:alpha val="80000"/>
                </a:srgbClr>
              </a:gs>
              <a:gs pos="100000">
                <a:srgbClr val="FFFFFF">
                  <a:alpha val="0"/>
                </a:srgbClr>
              </a:gs>
            </a:gsLst>
            <a:path>
              <a:fillToRect l="49999" t="49999" r="50000" b="50000"/>
            </a:path>
          </a:gradFill>
          <a:ln w="25400">
            <a:miter lim="400000"/>
          </a:ln>
        </p:spPr>
        <p:txBody>
          <a:bodyPr lIns="19050" tIns="19050" rIns="19050" bIns="19050" anchor="ctr"/>
          <a:lstStyle/>
          <a:p>
            <a:pPr>
              <a:defRPr sz="6400">
                <a:solidFill>
                  <a:srgbClr val="FFFFFF"/>
                </a:solidFill>
              </a:defRPr>
            </a:pPr>
            <a:endParaRPr sz="1200">
              <a:solidFill>
                <a:srgbClr val="FFFFFF"/>
              </a:solidFill>
            </a:endParaRP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accent1"/>
              </a:buClr>
              <a:buSzPct val="60000"/>
              <a:buFont typeface="Arial" panose="020B0604020202020204" pitchFamily="34" charset="0"/>
              <a:buChar char="•"/>
              <a:tabLst>
                <a:tab pos="228600" algn="l"/>
              </a:tabLst>
              <a:defRPr sz="2400">
                <a:solidFill>
                  <a:schemeClr val="accent4"/>
                </a:solidFill>
              </a:defRPr>
            </a:lvl1pPr>
            <a:lvl2pPr marL="346075" indent="-171450">
              <a:lnSpc>
                <a:spcPct val="100000"/>
              </a:lnSpc>
              <a:buClr>
                <a:schemeClr val="accent1"/>
              </a:buClr>
              <a:buSzPct val="60000"/>
              <a:buFont typeface="Arial" panose="020B0604020202020204" pitchFamily="34" charset="0"/>
              <a:buChar char="•"/>
              <a:defRPr sz="2400">
                <a:solidFill>
                  <a:schemeClr val="accent4"/>
                </a:solidFill>
              </a:defRPr>
            </a:lvl2pPr>
            <a:lvl3pPr marL="457200" indent="-117475">
              <a:lnSpc>
                <a:spcPct val="100000"/>
              </a:lnSpc>
              <a:buClr>
                <a:schemeClr val="accent1"/>
              </a:buClr>
              <a:buSzPct val="60000"/>
              <a:buFont typeface="Arial" panose="020B0604020202020204" pitchFamily="34" charset="0"/>
              <a:buChar char="•"/>
              <a:defRPr sz="2000">
                <a:solidFill>
                  <a:schemeClr val="accent4"/>
                </a:solidFill>
              </a:defRPr>
            </a:lvl3pPr>
            <a:lvl4pPr marL="574675" indent="-117475">
              <a:lnSpc>
                <a:spcPct val="100000"/>
              </a:lnSpc>
              <a:buClr>
                <a:schemeClr val="accent1"/>
              </a:buClr>
              <a:buSzPct val="60000"/>
              <a:buFont typeface="Arial" panose="020B0604020202020204" pitchFamily="34" charset="0"/>
              <a:buChar char="•"/>
              <a:tabLst/>
              <a:defRPr sz="1800">
                <a:solidFill>
                  <a:schemeClr val="accent4"/>
                </a:solidFill>
              </a:defRPr>
            </a:lvl4pPr>
            <a:lvl5pPr marL="744538" indent="-112713">
              <a:lnSpc>
                <a:spcPct val="100000"/>
              </a:lnSpc>
              <a:buClr>
                <a:schemeClr val="accent1"/>
              </a:buClr>
              <a:buSzPct val="60000"/>
              <a:buFont typeface="Arial" panose="020B0604020202020204" pitchFamily="34" charset="0"/>
              <a:buChar char="•"/>
              <a:defRPr sz="18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dirty="0">
                <a:solidFill>
                  <a:srgbClr val="FFFFFF">
                    <a:alpha val="50000"/>
                  </a:srgbClr>
                </a:solidFill>
                <a:latin typeface="CiscoSansTT ExtraLight"/>
                <a:ea typeface=""/>
                <a:cs typeface="CiscoSans Thin"/>
              </a:rPr>
              <a:t>© 2017  Cisco and/or its affiliates. All rights reserved.   Cisco Confidential</a:t>
            </a:r>
          </a:p>
        </p:txBody>
      </p:sp>
    </p:spTree>
    <p:extLst>
      <p:ext uri="{BB962C8B-B14F-4D97-AF65-F5344CB8AC3E}">
        <p14:creationId xmlns:p14="http://schemas.microsoft.com/office/powerpoint/2010/main" val="825066079"/>
      </p:ext>
    </p:extLst>
  </p:cSld>
  <p:clrMapOvr>
    <a:masterClrMapping/>
  </p:clrMapOvr>
  <p:extLst mod="1">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9" name="Oval"/>
          <p:cNvSpPr/>
          <p:nvPr userDrawn="1"/>
        </p:nvSpPr>
        <p:spPr>
          <a:xfrm>
            <a:off x="6785982" y="3858661"/>
            <a:ext cx="3744441" cy="2017365"/>
          </a:xfrm>
          <a:prstGeom prst="ellipse">
            <a:avLst/>
          </a:prstGeom>
          <a:gradFill>
            <a:gsLst>
              <a:gs pos="0">
                <a:srgbClr val="FFFFFF">
                  <a:alpha val="80000"/>
                </a:srgbClr>
              </a:gs>
              <a:gs pos="100000">
                <a:srgbClr val="FFFFFF">
                  <a:alpha val="0"/>
                </a:srgbClr>
              </a:gs>
            </a:gsLst>
            <a:path>
              <a:fillToRect l="49999" t="49999" r="50000" b="50000"/>
            </a:path>
          </a:gradFill>
          <a:ln w="25400">
            <a:miter lim="400000"/>
          </a:ln>
        </p:spPr>
        <p:txBody>
          <a:bodyPr lIns="19050" tIns="19050" rIns="19050" bIns="19050" anchor="ctr"/>
          <a:lstStyle/>
          <a:p>
            <a:pPr>
              <a:defRPr sz="6400">
                <a:solidFill>
                  <a:srgbClr val="FFFFFF"/>
                </a:solidFill>
              </a:defRPr>
            </a:pPr>
            <a:endParaRPr sz="1200">
              <a:solidFill>
                <a:srgbClr val="FFFFFF"/>
              </a:solidFill>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accent1"/>
              </a:buClr>
              <a:buSzPct val="60000"/>
              <a:defRPr sz="2000">
                <a:solidFill>
                  <a:schemeClr val="accent4"/>
                </a:solidFill>
              </a:defRPr>
            </a:lvl1pPr>
            <a:lvl2pPr marL="228600" indent="-114300">
              <a:lnSpc>
                <a:spcPct val="100000"/>
              </a:lnSpc>
              <a:buClr>
                <a:schemeClr val="accent1"/>
              </a:buClr>
              <a:buSzPct val="60000"/>
              <a:defRPr sz="2000">
                <a:solidFill>
                  <a:schemeClr val="accent4"/>
                </a:solidFill>
              </a:defRPr>
            </a:lvl2pPr>
            <a:lvl3pPr marL="342900" indent="-114300">
              <a:lnSpc>
                <a:spcPct val="100000"/>
              </a:lnSpc>
              <a:buClr>
                <a:schemeClr val="accent1"/>
              </a:buClr>
              <a:buSzPct val="60000"/>
              <a:defRPr sz="1800">
                <a:solidFill>
                  <a:schemeClr val="accent4"/>
                </a:solidFill>
              </a:defRPr>
            </a:lvl3pPr>
            <a:lvl4pPr marL="457200" indent="-123825">
              <a:lnSpc>
                <a:spcPct val="100000"/>
              </a:lnSpc>
              <a:buClr>
                <a:schemeClr val="accent1"/>
              </a:buClr>
              <a:buSzPct val="60000"/>
              <a:defRPr sz="1600">
                <a:solidFill>
                  <a:schemeClr val="accent4"/>
                </a:solidFill>
              </a:defRPr>
            </a:lvl4pPr>
            <a:lvl5pPr marL="574675" indent="-117475">
              <a:lnSpc>
                <a:spcPct val="100000"/>
              </a:lnSpc>
              <a:buClr>
                <a:schemeClr val="accent1"/>
              </a:buClr>
              <a:buSzPct val="60000"/>
              <a:defRPr sz="16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accent5"/>
              </a:buClr>
              <a:buSzPct val="60000"/>
              <a:defRPr lang="en-US" sz="2000" kern="1200" dirty="0" smtClean="0">
                <a:solidFill>
                  <a:schemeClr val="bg2"/>
                </a:solidFill>
                <a:latin typeface="+mn-lt"/>
                <a:ea typeface="ＭＳ Ｐゴシック" charset="0"/>
                <a:cs typeface="CiscoSans"/>
              </a:defRPr>
            </a:lvl1pPr>
            <a:lvl2pPr marL="228600" indent="-114300">
              <a:buClr>
                <a:schemeClr val="accent5"/>
              </a:buClr>
              <a:buSzPct val="60000"/>
              <a:defRPr sz="2000">
                <a:solidFill>
                  <a:schemeClr val="bg2"/>
                </a:solidFill>
              </a:defRPr>
            </a:lvl2pPr>
            <a:lvl3pPr marL="342900" indent="-114300">
              <a:buClr>
                <a:schemeClr val="accent5"/>
              </a:buClr>
              <a:buSzPct val="60000"/>
              <a:defRPr sz="1800">
                <a:solidFill>
                  <a:schemeClr val="bg2"/>
                </a:solidFill>
              </a:defRPr>
            </a:lvl3pPr>
            <a:lvl4pPr marL="457200" indent="-123825">
              <a:buClr>
                <a:schemeClr val="accent5"/>
              </a:buClr>
              <a:buSzPct val="60000"/>
              <a:defRPr sz="1600">
                <a:solidFill>
                  <a:schemeClr val="bg2"/>
                </a:solidFill>
              </a:defRPr>
            </a:lvl4pPr>
            <a:lvl5pPr marL="574675" indent="-117475">
              <a:buClr>
                <a:schemeClr val="accent5"/>
              </a:buClr>
              <a:buSzPct val="60000"/>
              <a:defRPr sz="16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dirty="0">
                <a:solidFill>
                  <a:srgbClr val="FFFFFF">
                    <a:alpha val="50000"/>
                  </a:srgbClr>
                </a:solidFill>
                <a:latin typeface="CiscoSansTT ExtraLight"/>
                <a:ea typeface=""/>
                <a:cs typeface="CiscoSans Thin"/>
              </a:rPr>
              <a:t>© 2017  Cisco and/or its affiliates. All rights reserved.   Cisco Confidential</a:t>
            </a:r>
          </a:p>
        </p:txBody>
      </p:sp>
    </p:spTree>
    <p:extLst>
      <p:ext uri="{BB962C8B-B14F-4D97-AF65-F5344CB8AC3E}">
        <p14:creationId xmlns:p14="http://schemas.microsoft.com/office/powerpoint/2010/main" val="3158471552"/>
      </p:ext>
    </p:extLst>
  </p:cSld>
  <p:clrMapOvr>
    <a:masterClrMapping/>
  </p:clrMapOvr>
  <p:extLst mod="1">
    <p:ext uri="{DCECCB84-F9BA-43D5-87BE-67443E8EF086}">
      <p15:sldGuideLst xmlns:p15="http://schemas.microsoft.com/office/powerpoint/2012/main">
        <p15:guide id="4" pos="267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8" name="Oval"/>
          <p:cNvSpPr/>
          <p:nvPr userDrawn="1"/>
        </p:nvSpPr>
        <p:spPr>
          <a:xfrm>
            <a:off x="6785982" y="3858661"/>
            <a:ext cx="3744441" cy="2017365"/>
          </a:xfrm>
          <a:prstGeom prst="ellipse">
            <a:avLst/>
          </a:prstGeom>
          <a:gradFill>
            <a:gsLst>
              <a:gs pos="0">
                <a:srgbClr val="FFFFFF">
                  <a:alpha val="80000"/>
                </a:srgbClr>
              </a:gs>
              <a:gs pos="100000">
                <a:srgbClr val="FFFFFF">
                  <a:alpha val="0"/>
                </a:srgbClr>
              </a:gs>
            </a:gsLst>
            <a:path>
              <a:fillToRect l="49999" t="49999" r="50000" b="50000"/>
            </a:path>
          </a:gradFill>
          <a:ln w="25400">
            <a:miter lim="400000"/>
          </a:ln>
        </p:spPr>
        <p:txBody>
          <a:bodyPr lIns="19050" tIns="19050" rIns="19050" bIns="19050" anchor="ctr"/>
          <a:lstStyle/>
          <a:p>
            <a:pPr>
              <a:defRPr sz="6400">
                <a:solidFill>
                  <a:srgbClr val="FFFFFF"/>
                </a:solidFill>
              </a:defRPr>
            </a:pPr>
            <a:endParaRPr sz="1200">
              <a:solidFill>
                <a:srgbClr val="FFFFFF"/>
              </a:solidFill>
            </a:endParaRP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endParaRPr lang="en-US" dirty="0"/>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solidFill>
                  <a:schemeClr val="accent4"/>
                </a:solidFill>
              </a:defRPr>
            </a:lvl1pPr>
          </a:lstStyle>
          <a:p>
            <a:pPr lvl="0"/>
            <a:r>
              <a:rPr lang="en-US" dirty="0"/>
              <a:t>Click to edit Master text styles</a:t>
            </a:r>
          </a:p>
        </p:txBody>
      </p:sp>
      <p:sp>
        <p:nvSpPr>
          <p:cNvPr id="10" name="Rectangle 4"/>
          <p:cNvSpPr>
            <a:spLocks noChangeArrowheads="1"/>
          </p:cNvSpPr>
          <p:nvPr userDrawn="1"/>
        </p:nvSpPr>
        <p:spPr bwMode="ltGray">
          <a:xfrm>
            <a:off x="477679" y="4741653"/>
            <a:ext cx="2863168"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dirty="0">
                <a:solidFill>
                  <a:srgbClr val="FFFFFF">
                    <a:alpha val="50000"/>
                  </a:srgbClr>
                </a:solidFill>
                <a:latin typeface="CiscoSansTT ExtraLight"/>
                <a:ea typeface=""/>
                <a:cs typeface="CiscoSans Thin"/>
              </a:rPr>
              <a:t>© 2017  Cisco and/or its affiliates. All rights reserved.   Cisco Confidential</a:t>
            </a:r>
          </a:p>
        </p:txBody>
      </p:sp>
    </p:spTree>
    <p:extLst>
      <p:ext uri="{BB962C8B-B14F-4D97-AF65-F5344CB8AC3E}">
        <p14:creationId xmlns:p14="http://schemas.microsoft.com/office/powerpoint/2010/main" val="3374331962"/>
      </p:ext>
    </p:extLst>
  </p:cSld>
  <p:clrMapOvr>
    <a:masterClrMapping/>
  </p:clrMapOvr>
  <p:extLst mod="1">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1" name="Oval"/>
          <p:cNvSpPr/>
          <p:nvPr userDrawn="1"/>
        </p:nvSpPr>
        <p:spPr>
          <a:xfrm>
            <a:off x="6785982" y="3858661"/>
            <a:ext cx="3744441" cy="2017365"/>
          </a:xfrm>
          <a:prstGeom prst="ellipse">
            <a:avLst/>
          </a:prstGeom>
          <a:gradFill>
            <a:gsLst>
              <a:gs pos="0">
                <a:srgbClr val="FFFFFF">
                  <a:alpha val="80000"/>
                </a:srgbClr>
              </a:gs>
              <a:gs pos="100000">
                <a:srgbClr val="FFFFFF">
                  <a:alpha val="0"/>
                </a:srgbClr>
              </a:gs>
            </a:gsLst>
            <a:path>
              <a:fillToRect l="49999" t="49999" r="50000" b="50000"/>
            </a:path>
          </a:gradFill>
          <a:ln w="25400">
            <a:miter lim="400000"/>
          </a:ln>
        </p:spPr>
        <p:txBody>
          <a:bodyPr lIns="19050" tIns="19050" rIns="19050" bIns="19050" anchor="ctr"/>
          <a:lstStyle/>
          <a:p>
            <a:pPr>
              <a:defRPr sz="6400">
                <a:solidFill>
                  <a:srgbClr val="FFFFFF"/>
                </a:solidFill>
              </a:defRPr>
            </a:pPr>
            <a:endParaRPr sz="1200">
              <a:solidFill>
                <a:srgbClr val="FFFFFF"/>
              </a:solidFill>
            </a:endParaRP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3"/>
            <a:ext cx="326359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dirty="0">
                <a:solidFill>
                  <a:srgbClr val="FFFFFF">
                    <a:alpha val="50000"/>
                  </a:srgbClr>
                </a:solidFill>
                <a:latin typeface="CiscoSansTT ExtraLight"/>
                <a:ea typeface=""/>
                <a:cs typeface="CiscoSans Thin"/>
              </a:rPr>
              <a:t>© 2017  Cisco and/or its affiliates. All rights reserved.   Cisco Confidential</a:t>
            </a:r>
          </a:p>
        </p:txBody>
      </p:sp>
    </p:spTree>
    <p:extLst>
      <p:ext uri="{BB962C8B-B14F-4D97-AF65-F5344CB8AC3E}">
        <p14:creationId xmlns:p14="http://schemas.microsoft.com/office/powerpoint/2010/main" val="3340218123"/>
      </p:ext>
    </p:extLst>
  </p:cSld>
  <p:clrMapOvr>
    <a:masterClrMapping/>
  </p:clrMapOvr>
  <p:extLst mod="1">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val"/>
          <p:cNvSpPr/>
          <p:nvPr userDrawn="1"/>
        </p:nvSpPr>
        <p:spPr>
          <a:xfrm>
            <a:off x="6785982" y="3858661"/>
            <a:ext cx="3744441" cy="2017365"/>
          </a:xfrm>
          <a:prstGeom prst="ellipse">
            <a:avLst/>
          </a:prstGeom>
          <a:gradFill>
            <a:gsLst>
              <a:gs pos="0">
                <a:srgbClr val="FFFFFF">
                  <a:alpha val="80000"/>
                </a:srgbClr>
              </a:gs>
              <a:gs pos="100000">
                <a:srgbClr val="FFFFFF">
                  <a:alpha val="0"/>
                </a:srgbClr>
              </a:gs>
            </a:gsLst>
            <a:path>
              <a:fillToRect l="49999" t="49999" r="50000" b="50000"/>
            </a:path>
          </a:gradFill>
          <a:ln w="25400">
            <a:miter lim="400000"/>
          </a:ln>
        </p:spPr>
        <p:txBody>
          <a:bodyPr lIns="19050" tIns="19050" rIns="19050" bIns="19050" anchor="ctr"/>
          <a:lstStyle/>
          <a:p>
            <a:pPr>
              <a:defRPr sz="6400">
                <a:solidFill>
                  <a:srgbClr val="FFFFFF"/>
                </a:solidFill>
              </a:defRPr>
            </a:pPr>
            <a:endParaRPr sz="1200">
              <a:solidFill>
                <a:srgbClr val="FFFFFF"/>
              </a:solidFill>
            </a:endParaRP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solidFill>
                <a:latin typeface="+mj-lt"/>
                <a:ea typeface="ＭＳ Ｐゴシック" charset="0"/>
                <a:cs typeface="Tipo de letra del sistema Fina" charset="0"/>
              </a:defRPr>
            </a:lvl1pPr>
          </a:lstStyle>
          <a:p>
            <a:pPr lvl="0"/>
            <a:r>
              <a:rPr lang="en-GB" dirty="0"/>
              <a:t>Click to edit Master title style</a:t>
            </a:r>
          </a:p>
        </p:txBody>
      </p:sp>
      <p:sp>
        <p:nvSpPr>
          <p:cNvPr id="8" name="Rectangle 4"/>
          <p:cNvSpPr>
            <a:spLocks noChangeArrowheads="1"/>
          </p:cNvSpPr>
          <p:nvPr userDrawn="1"/>
        </p:nvSpPr>
        <p:spPr bwMode="ltGray">
          <a:xfrm>
            <a:off x="477678" y="4741653"/>
            <a:ext cx="2946839"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dirty="0">
                <a:solidFill>
                  <a:srgbClr val="FFFFFF">
                    <a:alpha val="50000"/>
                  </a:srgbClr>
                </a:solidFill>
                <a:latin typeface="CiscoSansTT ExtraLight"/>
                <a:ea typeface=""/>
                <a:cs typeface="CiscoSans Thin"/>
              </a:rPr>
              <a:t>© 2017  Cisco and/or its affiliates. All rights reserved.   Cisco Confidential</a:t>
            </a:r>
          </a:p>
        </p:txBody>
      </p:sp>
    </p:spTree>
    <p:extLst>
      <p:ext uri="{BB962C8B-B14F-4D97-AF65-F5344CB8AC3E}">
        <p14:creationId xmlns:p14="http://schemas.microsoft.com/office/powerpoint/2010/main" val="2013382771"/>
      </p:ext>
    </p:extLst>
  </p:cSld>
  <p:clrMapOvr>
    <a:masterClrMapping/>
  </p:clrMapOvr>
  <p:extLst mod="1">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445932" y="0"/>
            <a:ext cx="5698067" cy="5148072"/>
          </a:xfrm>
          <a:prstGeom prst="rect">
            <a:avLst/>
          </a:prstGeom>
        </p:spPr>
        <p:txBody>
          <a:bodyPr anchor="ctr" anchorCtr="0"/>
          <a:lstStyle>
            <a:lvl1pPr marL="0" indent="0" algn="ctr">
              <a:buNone/>
              <a:defRPr/>
            </a:lvl1pPr>
          </a:lstStyle>
          <a:p>
            <a:endParaRPr lang="en-US" dirty="0"/>
          </a:p>
        </p:txBody>
      </p:sp>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5089525" cy="5143500"/>
          </a:xfrm>
          <a:prstGeom prst="rect">
            <a:avLst/>
          </a:prstGeom>
        </p:spPr>
      </p:pic>
      <p:sp>
        <p:nvSpPr>
          <p:cNvPr id="8" name="Rectangle 4"/>
          <p:cNvSpPr>
            <a:spLocks noChangeArrowheads="1"/>
          </p:cNvSpPr>
          <p:nvPr userDrawn="1"/>
        </p:nvSpPr>
        <p:spPr bwMode="ltGray">
          <a:xfrm>
            <a:off x="477679" y="4741653"/>
            <a:ext cx="32994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dirty="0">
                <a:solidFill>
                  <a:srgbClr val="FFFFFF">
                    <a:alpha val="50000"/>
                  </a:srgbClr>
                </a:solidFill>
                <a:latin typeface="CiscoSansTT ExtraLight"/>
                <a:ea typeface=""/>
                <a:cs typeface="CiscoSans Thin"/>
              </a:rPr>
              <a:t>© 2017  Cisco and/or its affiliates. All rights reserved.   Cisco Confidential</a:t>
            </a: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solidFill>
                <a:latin typeface="+mj-lt"/>
                <a:ea typeface="ＭＳ Ｐゴシック" charset="0"/>
                <a:cs typeface="Tipo de letra del sistema Fina" charset="0"/>
              </a:defRPr>
            </a:lvl1pPr>
          </a:lstStyle>
          <a:p>
            <a:pPr lvl="0"/>
            <a:r>
              <a:rPr lang="en-GB" dirty="0"/>
              <a:t>Click to edit Master title style</a:t>
            </a:r>
          </a:p>
        </p:txBody>
      </p:sp>
    </p:spTree>
    <p:extLst>
      <p:ext uri="{BB962C8B-B14F-4D97-AF65-F5344CB8AC3E}">
        <p14:creationId xmlns:p14="http://schemas.microsoft.com/office/powerpoint/2010/main" val="4288128819"/>
      </p:ext>
    </p:extLst>
  </p:cSld>
  <p:clrMapOvr>
    <a:masterClrMapping/>
  </p:clrMapOvr>
  <p:extLst mod="1">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9" name="Oval"/>
          <p:cNvSpPr/>
          <p:nvPr userDrawn="1"/>
        </p:nvSpPr>
        <p:spPr>
          <a:xfrm>
            <a:off x="6785982" y="3858661"/>
            <a:ext cx="3744441" cy="2017365"/>
          </a:xfrm>
          <a:prstGeom prst="ellipse">
            <a:avLst/>
          </a:prstGeom>
          <a:gradFill>
            <a:gsLst>
              <a:gs pos="0">
                <a:srgbClr val="FFFFFF">
                  <a:alpha val="80000"/>
                </a:srgbClr>
              </a:gs>
              <a:gs pos="100000">
                <a:srgbClr val="FFFFFF">
                  <a:alpha val="0"/>
                </a:srgbClr>
              </a:gs>
            </a:gsLst>
            <a:path>
              <a:fillToRect l="49999" t="49999" r="50000" b="50000"/>
            </a:path>
          </a:gradFill>
          <a:ln w="25400">
            <a:miter lim="400000"/>
          </a:ln>
        </p:spPr>
        <p:txBody>
          <a:bodyPr lIns="19050" tIns="19050" rIns="19050" bIns="19050" anchor="ctr"/>
          <a:lstStyle/>
          <a:p>
            <a:pPr>
              <a:defRPr sz="6400">
                <a:solidFill>
                  <a:srgbClr val="FFFFFF"/>
                </a:solidFill>
              </a:defRPr>
            </a:pPr>
            <a:endParaRPr sz="1200">
              <a:solidFill>
                <a:srgbClr val="FFFFFF"/>
              </a:solidFill>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477678" y="4741653"/>
            <a:ext cx="3179921"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dirty="0">
                <a:solidFill>
                  <a:srgbClr val="FFFFFF">
                    <a:alpha val="50000"/>
                  </a:srgbClr>
                </a:solidFill>
                <a:latin typeface="CiscoSansTT ExtraLight"/>
                <a:ea typeface=""/>
                <a:cs typeface="CiscoSans Thin"/>
              </a:rPr>
              <a:t>© 2017  Cisco and/or its affiliates. All rights reserved.   Cisco Confidential</a:t>
            </a:r>
          </a:p>
        </p:txBody>
      </p:sp>
    </p:spTree>
    <p:extLst>
      <p:ext uri="{BB962C8B-B14F-4D97-AF65-F5344CB8AC3E}">
        <p14:creationId xmlns:p14="http://schemas.microsoft.com/office/powerpoint/2010/main" val="3584422091"/>
      </p:ext>
    </p:extLst>
  </p:cSld>
  <p:clrMapOvr>
    <a:masterClrMapping/>
  </p:clrMapOvr>
  <p:extLst mod="1">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9" name="Oval"/>
          <p:cNvSpPr/>
          <p:nvPr userDrawn="1"/>
        </p:nvSpPr>
        <p:spPr>
          <a:xfrm>
            <a:off x="6785982" y="3858661"/>
            <a:ext cx="3744441" cy="2017365"/>
          </a:xfrm>
          <a:prstGeom prst="ellipse">
            <a:avLst/>
          </a:prstGeom>
          <a:gradFill>
            <a:gsLst>
              <a:gs pos="0">
                <a:srgbClr val="FFFFFF">
                  <a:alpha val="80000"/>
                </a:srgbClr>
              </a:gs>
              <a:gs pos="100000">
                <a:srgbClr val="FFFFFF">
                  <a:alpha val="0"/>
                </a:srgbClr>
              </a:gs>
            </a:gsLst>
            <a:path>
              <a:fillToRect l="49999" t="49999" r="50000" b="50000"/>
            </a:path>
          </a:gradFill>
          <a:ln w="25400">
            <a:miter lim="400000"/>
          </a:ln>
        </p:spPr>
        <p:txBody>
          <a:bodyPr lIns="19050" tIns="19050" rIns="19050" bIns="19050" anchor="ctr"/>
          <a:lstStyle/>
          <a:p>
            <a:pPr>
              <a:defRPr sz="6400">
                <a:solidFill>
                  <a:srgbClr val="FFFFFF"/>
                </a:solidFill>
              </a:defRPr>
            </a:pPr>
            <a:endParaRPr sz="1200">
              <a:solidFill>
                <a:srgbClr val="FFFFFF"/>
              </a:solidFill>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477678" y="4741653"/>
            <a:ext cx="3407027"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dirty="0">
                <a:solidFill>
                  <a:srgbClr val="FFFFFF">
                    <a:alpha val="50000"/>
                  </a:srgbClr>
                </a:solidFill>
                <a:latin typeface="CiscoSansTT ExtraLight"/>
                <a:ea typeface=""/>
                <a:cs typeface="CiscoSans Thin"/>
              </a:rPr>
              <a:t>© 2017  Cisco and/or its affiliates. All rights reserved.   Cisco Confidential</a:t>
            </a:r>
          </a:p>
        </p:txBody>
      </p:sp>
    </p:spTree>
    <p:extLst>
      <p:ext uri="{BB962C8B-B14F-4D97-AF65-F5344CB8AC3E}">
        <p14:creationId xmlns:p14="http://schemas.microsoft.com/office/powerpoint/2010/main" val="2834293568"/>
      </p:ext>
    </p:extLst>
  </p:cSld>
  <p:clrMapOvr>
    <a:masterClrMapping/>
  </p:clrMapOvr>
  <p:extLst mod="1">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641600" y="2281687"/>
            <a:ext cx="3860800" cy="569104"/>
          </a:xfrm>
          <a:prstGeom prst="rect">
            <a:avLst/>
          </a:prstGeom>
        </p:spPr>
      </p:pic>
    </p:spTree>
    <p:extLst>
      <p:ext uri="{BB962C8B-B14F-4D97-AF65-F5344CB8AC3E}">
        <p14:creationId xmlns:p14="http://schemas.microsoft.com/office/powerpoint/2010/main" val="11487156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cSld name="4_Segue">
    <p:bg>
      <p:bgPr>
        <a:solidFill>
          <a:schemeClr val="tx1"/>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199" y="879676"/>
            <a:ext cx="8229601" cy="3177251"/>
          </a:xfrm>
          <a:prstGeom prst="rect">
            <a:avLst/>
          </a:prstGeom>
        </p:spPr>
        <p:txBody>
          <a:bodyPr anchor="ctr" anchorCtr="0">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a:t>Section Title Goes Here</a:t>
            </a:r>
            <a:endParaRPr lang="en-US" dirty="0"/>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72690" y="4558485"/>
            <a:ext cx="1107810" cy="586758"/>
          </a:xfrm>
          <a:prstGeom prst="rect">
            <a:avLst/>
          </a:prstGeom>
        </p:spPr>
      </p:pic>
      <p:sp>
        <p:nvSpPr>
          <p:cNvPr id="9" name="Rectangle 7"/>
          <p:cNvSpPr>
            <a:spLocks noChangeArrowheads="1"/>
          </p:cNvSpPr>
          <p:nvPr/>
        </p:nvSpPr>
        <p:spPr bwMode="ltGray">
          <a:xfrm>
            <a:off x="2816352" y="4901184"/>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509F5890-BE05-4D5D-AADF-DD6FDB4C472B}" type="slidenum">
              <a:rPr lang="en-US" sz="600">
                <a:solidFill>
                  <a:srgbClr val="FFFFFF">
                    <a:alpha val="60000"/>
                  </a:srgbClr>
                </a:solidFill>
                <a:latin typeface="Arial"/>
                <a:ea typeface=""/>
                <a:cs typeface="CiscoSans Thin"/>
              </a:rPr>
              <a:pPr algn="r" defTabSz="610744" fontAlgn="auto">
                <a:spcBef>
                  <a:spcPts val="0"/>
                </a:spcBef>
                <a:spcAft>
                  <a:spcPts val="0"/>
                </a:spcAft>
                <a:defRPr/>
              </a:pPr>
              <a:t>‹#›</a:t>
            </a:fld>
            <a:endParaRPr lang="en-US" sz="600" dirty="0">
              <a:solidFill>
                <a:srgbClr val="FFFFFF">
                  <a:alpha val="60000"/>
                </a:srgbClr>
              </a:solidFill>
              <a:latin typeface="Arial"/>
              <a:ea typeface=""/>
              <a:cs typeface="CiscoSans Thin"/>
            </a:endParaRPr>
          </a:p>
        </p:txBody>
      </p:sp>
      <p:sp>
        <p:nvSpPr>
          <p:cNvPr id="11" name="Rectangle 4"/>
          <p:cNvSpPr>
            <a:spLocks noChangeArrowheads="1"/>
          </p:cNvSpPr>
          <p:nvPr/>
        </p:nvSpPr>
        <p:spPr bwMode="ltGray">
          <a:xfrm>
            <a:off x="164592" y="4901184"/>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FFFFFF">
                    <a:alpha val="60000"/>
                  </a:srgbClr>
                </a:solidFill>
                <a:latin typeface="Arial"/>
                <a:ea typeface=""/>
                <a:cs typeface="CiscoSans Thin"/>
              </a:rPr>
              <a:t>© 2016  Cisco and/or its affiliates. All rights reserved.   Cisco Confidential</a:t>
            </a:r>
          </a:p>
        </p:txBody>
      </p:sp>
    </p:spTree>
    <p:extLst>
      <p:ext uri="{BB962C8B-B14F-4D97-AF65-F5344CB8AC3E}">
        <p14:creationId xmlns:p14="http://schemas.microsoft.com/office/powerpoint/2010/main" val="3964972713"/>
      </p:ext>
    </p:extLst>
  </p:cSld>
  <p:clrMapOvr>
    <a:masterClrMapping/>
  </p:clrMapOvr>
  <p:transition spd="slow">
    <p:wipe/>
  </p:transition>
  <p:extLst mod="1">
    <p:ext uri="{DCECCB84-F9BA-43D5-87BE-67443E8EF086}">
      <p15:sldGuideLst xmlns:p15="http://schemas.microsoft.com/office/powerpoint/2012/main">
        <p15:guide id="1" orient="horz" pos="1620">
          <p15:clr>
            <a:srgbClr val="FBAE40"/>
          </p15:clr>
        </p15:guide>
        <p15:guide id="2" pos="54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rgbClr val="9E9EA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smtClean="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1"/>
                </a:solidFill>
                <a:latin typeface="+mj-lt"/>
                <a:cs typeface="CiscoSans Thin"/>
              </a:defRPr>
            </a:lvl1pPr>
          </a:lstStyle>
          <a:p>
            <a:r>
              <a:rPr lang="en-US" smtClean="0"/>
              <a:t>Click to edit Master title style</a:t>
            </a:r>
            <a:endParaRPr lang="en-US" dirty="0"/>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1619484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4"/>
          <p:cNvSpPr>
            <a:spLocks noGrp="1"/>
          </p:cNvSpPr>
          <p:nvPr>
            <p:ph type="ftr" sz="quarter" idx="3"/>
          </p:nvPr>
        </p:nvSpPr>
        <p:spPr>
          <a:xfrm>
            <a:off x="61" y="5000627"/>
            <a:ext cx="8986855" cy="142875"/>
          </a:xfrm>
          <a:prstGeom prst="rect">
            <a:avLst/>
          </a:prstGeom>
        </p:spPr>
        <p:txBody>
          <a:bodyPr vert="horz" lIns="68489" tIns="34289" rIns="68489" bIns="34289" rtlCol="0" anchor="ctr"/>
          <a:lstStyle>
            <a:lvl1pPr marL="0" marR="0" indent="0" algn="r" defTabSz="684763" rtl="0" eaLnBrk="1" fontAlgn="auto" latinLnBrk="0" hangingPunct="1">
              <a:lnSpc>
                <a:spcPct val="100000"/>
              </a:lnSpc>
              <a:spcBef>
                <a:spcPts val="0"/>
              </a:spcBef>
              <a:spcAft>
                <a:spcPts val="0"/>
              </a:spcAft>
              <a:buClrTx/>
              <a:buSzTx/>
              <a:buFontTx/>
              <a:buNone/>
              <a:tabLst/>
              <a:defRPr sz="500">
                <a:solidFill>
                  <a:schemeClr val="bg2"/>
                </a:solidFill>
                <a:latin typeface="Arial" panose="020B0604020202020204" pitchFamily="34" charset="0"/>
                <a:cs typeface="Arial" panose="020B0604020202020204" pitchFamily="34" charset="0"/>
              </a:defRPr>
            </a:lvl1pPr>
          </a:lstStyle>
          <a:p>
            <a:r>
              <a:rPr lang="en-US" smtClean="0">
                <a:solidFill>
                  <a:srgbClr val="F6F6F6"/>
                </a:solidFill>
              </a:rPr>
              <a:t>Cisco Confidential</a:t>
            </a:r>
            <a:endParaRPr lang="en-US" dirty="0">
              <a:solidFill>
                <a:srgbClr val="F6F6F6"/>
              </a:solidFill>
            </a:endParaRPr>
          </a:p>
        </p:txBody>
      </p:sp>
    </p:spTree>
    <p:extLst>
      <p:ext uri="{BB962C8B-B14F-4D97-AF65-F5344CB8AC3E}">
        <p14:creationId xmlns:p14="http://schemas.microsoft.com/office/powerpoint/2010/main" val="1990907481"/>
      </p:ext>
    </p:extLst>
  </p:cSld>
  <p:clrMapOvr>
    <a:masterClrMapping/>
  </p:clrMapOvr>
  <p:transition spd="slow">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Storytelling">
    <p:spTree>
      <p:nvGrpSpPr>
        <p:cNvPr id="1" name=""/>
        <p:cNvGrpSpPr/>
        <p:nvPr/>
      </p:nvGrpSpPr>
      <p:grpSpPr>
        <a:xfrm>
          <a:off x="0" y="0"/>
          <a:ext cx="0" cy="0"/>
          <a:chOff x="0" y="0"/>
          <a:chExt cx="0" cy="0"/>
        </a:xfrm>
      </p:grpSpPr>
      <p:cxnSp>
        <p:nvCxnSpPr>
          <p:cNvPr id="5" name="Straight Connector 4"/>
          <p:cNvCxnSpPr/>
          <p:nvPr/>
        </p:nvCxnSpPr>
        <p:spPr>
          <a:xfrm>
            <a:off x="4610100" y="609600"/>
            <a:ext cx="0" cy="3984625"/>
          </a:xfrm>
          <a:prstGeom prst="line">
            <a:avLst/>
          </a:prstGeom>
          <a:ln w="38100" cap="flat" cmpd="sng">
            <a:solidFill>
              <a:srgbClr val="004BAF"/>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463763" y="1439060"/>
            <a:ext cx="3820348" cy="2265389"/>
          </a:xfrm>
        </p:spPr>
        <p:txBody>
          <a:bodyPr lIns="61715" tIns="34288" rIns="61715" bIns="34288" rtlCol="0">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rgbClr val="555558"/>
                </a:solidFill>
                <a:latin typeface="+mj-lt"/>
                <a:ea typeface="+mj-ea"/>
                <a:cs typeface="+mj-cs"/>
              </a:defRPr>
            </a:lvl1pPr>
          </a:lstStyle>
          <a:p>
            <a:r>
              <a:rPr lang="en-US" smtClean="0"/>
              <a:t>Click to edit Master title style</a:t>
            </a:r>
            <a:endParaRPr lang="en-US" dirty="0"/>
          </a:p>
        </p:txBody>
      </p:sp>
      <p:sp>
        <p:nvSpPr>
          <p:cNvPr id="9" name="Text Placeholder 3"/>
          <p:cNvSpPr>
            <a:spLocks noGrp="1"/>
          </p:cNvSpPr>
          <p:nvPr>
            <p:ph type="body" sz="quarter" idx="1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2"/>
                </a:solidFill>
                <a:latin typeface="+mn-lt"/>
              </a:defRPr>
            </a:lvl1pPr>
            <a:lvl2pPr>
              <a:defRPr sz="1500"/>
            </a:lvl2pPr>
            <a:lvl3pPr>
              <a:defRPr sz="1500"/>
            </a:lvl3pPr>
            <a:lvl4pPr>
              <a:defRPr sz="1500"/>
            </a:lvl4pPr>
            <a:lvl5pPr>
              <a:defRPr sz="1500"/>
            </a:lvl5pPr>
          </a:lstStyle>
          <a:p>
            <a:pPr lvl="0"/>
            <a:r>
              <a:rPr lang="en-US" smtClean="0"/>
              <a:t>Click to edit Master text styles</a:t>
            </a:r>
          </a:p>
        </p:txBody>
      </p:sp>
    </p:spTree>
    <p:extLst>
      <p:ext uri="{BB962C8B-B14F-4D97-AF65-F5344CB8AC3E}">
        <p14:creationId xmlns:p14="http://schemas.microsoft.com/office/powerpoint/2010/main" val="421232555"/>
      </p:ext>
    </p:extLst>
  </p:cSld>
  <p:clrMapOvr>
    <a:masterClrMapping/>
  </p:clrMapOvr>
  <p:transition spd="slow">
    <p:wip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5_Segue">
    <p:bg>
      <p:bgPr>
        <a:solidFill>
          <a:srgbClr val="39393B"/>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smtClean="0"/>
              <a:t>Section Title Goes Here</a:t>
            </a:r>
            <a:endParaRPr lang="en-US" dirty="0"/>
          </a:p>
        </p:txBody>
      </p:sp>
      <p:sp>
        <p:nvSpPr>
          <p:cNvPr id="7"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chemeClr val="bg1">
                    <a:alpha val="60000"/>
                  </a:schemeClr>
                </a:solidFill>
                <a:latin typeface="+mn-lt"/>
                <a:ea typeface="+mn-ea"/>
                <a:cs typeface="CiscoSans Thin"/>
              </a:rPr>
              <a:pPr algn="r" defTabSz="610744" fontAlgn="auto">
                <a:spcBef>
                  <a:spcPts val="0"/>
                </a:spcBef>
                <a:spcAft>
                  <a:spcPts val="0"/>
                </a:spcAft>
                <a:defRPr/>
              </a:pPr>
              <a:t>‹#›</a:t>
            </a:fld>
            <a:endParaRPr lang="en-US" sz="600" dirty="0">
              <a:solidFill>
                <a:schemeClr val="bg1">
                  <a:alpha val="60000"/>
                </a:schemeClr>
              </a:solidFill>
              <a:latin typeface="+mn-lt"/>
              <a:ea typeface="+mn-ea"/>
              <a:cs typeface="CiscoSans Thin"/>
            </a:endParaRPr>
          </a:p>
        </p:txBody>
      </p:sp>
      <p:sp>
        <p:nvSpPr>
          <p:cNvPr id="8"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bg1">
                    <a:alpha val="60000"/>
                  </a:schemeClr>
                </a:solidFill>
                <a:latin typeface="+mn-lt"/>
                <a:ea typeface="+mn-ea"/>
                <a:cs typeface="CiscoSans Thin"/>
              </a:rPr>
              <a:t>© </a:t>
            </a:r>
            <a:r>
              <a:rPr lang="en-US" sz="600" dirty="0" smtClean="0">
                <a:solidFill>
                  <a:schemeClr val="bg1">
                    <a:alpha val="60000"/>
                  </a:schemeClr>
                </a:solidFill>
                <a:latin typeface="+mn-lt"/>
                <a:ea typeface="+mn-ea"/>
                <a:cs typeface="CiscoSans Thin"/>
              </a:rPr>
              <a:t>2016  </a:t>
            </a:r>
            <a:r>
              <a:rPr lang="en-US" sz="600" dirty="0">
                <a:solidFill>
                  <a:schemeClr val="bg1">
                    <a:alpha val="60000"/>
                  </a:schemeClr>
                </a:solidFill>
                <a:latin typeface="+mn-lt"/>
                <a:ea typeface="+mn-ea"/>
                <a:cs typeface="CiscoSans Thin"/>
              </a:rPr>
              <a:t>Cisco and/or its affiliates. All rights reserved.   Cisco Confidential</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09295" y="4683986"/>
            <a:ext cx="1074828" cy="146304"/>
          </a:xfrm>
          <a:prstGeom prst="rect">
            <a:avLst/>
          </a:prstGeom>
        </p:spPr>
      </p:pic>
    </p:spTree>
    <p:extLst>
      <p:ext uri="{BB962C8B-B14F-4D97-AF65-F5344CB8AC3E}">
        <p14:creationId xmlns:p14="http://schemas.microsoft.com/office/powerpoint/2010/main" val="1105986580"/>
      </p:ext>
    </p:extLst>
  </p:cSld>
  <p:clrMapOvr>
    <a:masterClrMapping/>
  </p:clrMapOvr>
  <p:transition spd="slow">
    <p:wip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tx2"/>
              </a:buClr>
              <a:buSzPct val="80000"/>
              <a:buFont typeface="Arial"/>
              <a:buChar char="•"/>
              <a:defRPr sz="3700" b="0" i="0">
                <a:solidFill>
                  <a:schemeClr val="tx2"/>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US" smtClean="0"/>
              <a:t>Click to edit Master text styles</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smtClean="0"/>
              <a:t>Click to edit Master title style</a:t>
            </a:r>
            <a:endParaRPr lang="en-GB" dirty="0"/>
          </a:p>
        </p:txBody>
      </p:sp>
    </p:spTree>
    <p:extLst>
      <p:ext uri="{BB962C8B-B14F-4D97-AF65-F5344CB8AC3E}">
        <p14:creationId xmlns:p14="http://schemas.microsoft.com/office/powerpoint/2010/main" val="234908750"/>
      </p:ext>
    </p:extLst>
  </p:cSld>
  <p:clrMapOvr>
    <a:masterClrMapping/>
  </p:clrMapOvr>
  <p:transition spd="med">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3_Segue">
    <p:bg>
      <p:bgPr>
        <a:gradFill rotWithShape="0">
          <a:gsLst>
            <a:gs pos="0">
              <a:srgbClr val="049FD9"/>
            </a:gs>
            <a:gs pos="100000">
              <a:srgbClr val="004BAF"/>
            </a:gs>
          </a:gsLst>
          <a:lin ang="5400000"/>
        </a:gradFill>
        <a:effectLst/>
      </p:bgPr>
    </p:bg>
    <p:spTree>
      <p:nvGrpSpPr>
        <p:cNvPr id="1" name=""/>
        <p:cNvGrpSpPr/>
        <p:nvPr/>
      </p:nvGrpSpPr>
      <p:grpSpPr>
        <a:xfrm>
          <a:off x="0" y="0"/>
          <a:ext cx="0" cy="0"/>
          <a:chOff x="0" y="0"/>
          <a:chExt cx="0" cy="0"/>
        </a:xfrm>
      </p:grpSpPr>
      <p:sp>
        <p:nvSpPr>
          <p:cNvPr id="3"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509F5890-BE05-4D5D-AADF-DD6FDB4C472B}" type="slidenum">
              <a:rPr lang="en-US" sz="600">
                <a:solidFill>
                  <a:schemeClr val="bg1">
                    <a:alpha val="60000"/>
                  </a:schemeClr>
                </a:solidFill>
                <a:latin typeface="+mn-lt"/>
                <a:ea typeface="+mn-ea"/>
                <a:cs typeface="CiscoSans Thin"/>
              </a:rPr>
              <a:pPr algn="r" defTabSz="610744" fontAlgn="auto">
                <a:spcBef>
                  <a:spcPts val="0"/>
                </a:spcBef>
                <a:spcAft>
                  <a:spcPts val="0"/>
                </a:spcAft>
                <a:defRPr/>
              </a:pPr>
              <a:t>‹#›</a:t>
            </a:fld>
            <a:endParaRPr lang="en-US" sz="600" dirty="0">
              <a:solidFill>
                <a:schemeClr val="bg1">
                  <a:alpha val="60000"/>
                </a:schemeClr>
              </a:solidFill>
              <a:latin typeface="+mn-lt"/>
              <a:ea typeface="+mn-ea"/>
              <a:cs typeface="CiscoSans Thin"/>
            </a:endParaRPr>
          </a:p>
        </p:txBody>
      </p:sp>
      <p:sp>
        <p:nvSpPr>
          <p:cNvPr id="4"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bg1">
                    <a:alpha val="60000"/>
                  </a:schemeClr>
                </a:solidFill>
                <a:latin typeface="+mn-lt"/>
                <a:ea typeface="+mn-ea"/>
                <a:cs typeface="CiscoSans Thin"/>
              </a:rPr>
              <a:t>© </a:t>
            </a:r>
            <a:r>
              <a:rPr lang="en-US" sz="600" dirty="0" smtClean="0">
                <a:solidFill>
                  <a:schemeClr val="bg1">
                    <a:alpha val="60000"/>
                  </a:schemeClr>
                </a:solidFill>
                <a:latin typeface="+mn-lt"/>
                <a:ea typeface="+mn-ea"/>
                <a:cs typeface="CiscoSans Thin"/>
              </a:rPr>
              <a:t>2016</a:t>
            </a:r>
            <a:r>
              <a:rPr lang="en-US" sz="600" baseline="0" dirty="0" smtClean="0">
                <a:solidFill>
                  <a:schemeClr val="bg1">
                    <a:alpha val="60000"/>
                  </a:schemeClr>
                </a:solidFill>
                <a:latin typeface="+mn-lt"/>
                <a:ea typeface="+mn-ea"/>
                <a:cs typeface="CiscoSans Thin"/>
              </a:rPr>
              <a:t> </a:t>
            </a:r>
            <a:r>
              <a:rPr lang="en-US" sz="600" dirty="0" smtClean="0">
                <a:solidFill>
                  <a:schemeClr val="bg1">
                    <a:alpha val="60000"/>
                  </a:schemeClr>
                </a:solidFill>
                <a:latin typeface="+mn-lt"/>
                <a:ea typeface="+mn-ea"/>
                <a:cs typeface="CiscoSans Thin"/>
              </a:rPr>
              <a:t> </a:t>
            </a:r>
            <a:r>
              <a:rPr lang="en-US" sz="600" dirty="0">
                <a:solidFill>
                  <a:schemeClr val="bg1">
                    <a:alpha val="60000"/>
                  </a:schemeClr>
                </a:solidFill>
                <a:latin typeface="+mn-lt"/>
                <a:ea typeface="+mn-ea"/>
                <a:cs typeface="CiscoSans Thin"/>
              </a:rPr>
              <a:t>Cisco and/or its affiliates. All rights reserved.   Cisco Confidential</a:t>
            </a:r>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US" smtClean="0"/>
              <a:t>Click to edit Master title style</a:t>
            </a:r>
            <a:endParaRPr lang="en-US"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09295" y="4683986"/>
            <a:ext cx="1074828" cy="146304"/>
          </a:xfrm>
          <a:prstGeom prst="rect">
            <a:avLst/>
          </a:prstGeom>
        </p:spPr>
      </p:pic>
    </p:spTree>
    <p:extLst>
      <p:ext uri="{BB962C8B-B14F-4D97-AF65-F5344CB8AC3E}">
        <p14:creationId xmlns:p14="http://schemas.microsoft.com/office/powerpoint/2010/main" val="125929986"/>
      </p:ext>
    </p:extLst>
  </p:cSld>
  <p:clrMapOvr>
    <a:masterClrMapping/>
  </p:clrMapOvr>
  <p:transition spd="slow">
    <p:wip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3938954" y="0"/>
            <a:ext cx="5205046" cy="5143500"/>
          </a:xfrm>
          <a:prstGeom prst="rect">
            <a:avLst/>
          </a:prstGeom>
        </p:spPr>
      </p:pic>
      <p:sp>
        <p:nvSpPr>
          <p:cNvPr id="16" name="Subtitle 2"/>
          <p:cNvSpPr>
            <a:spLocks noGrp="1"/>
          </p:cNvSpPr>
          <p:nvPr>
            <p:ph type="subTitle" idx="1" hasCustomPrompt="1"/>
          </p:nvPr>
        </p:nvSpPr>
        <p:spPr>
          <a:xfrm>
            <a:off x="469496" y="2884554"/>
            <a:ext cx="5332941" cy="288131"/>
          </a:xfrm>
          <a:prstGeom prst="rect">
            <a:avLst/>
          </a:prstGeom>
        </p:spPr>
        <p:txBody>
          <a:bodyPr lIns="91420" tIns="45710" rIns="91420" bIns="45710" anchor="b" anchorCtr="0">
            <a:noAutofit/>
          </a:bodyPr>
          <a:lstStyle>
            <a:lvl1pPr marL="0" indent="0" algn="l">
              <a:buNone/>
              <a:defRPr sz="1600" b="0" i="0">
                <a:solidFill>
                  <a:srgbClr val="9E9EA2"/>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smtClean="0"/>
              <a:t>Speaker Name</a:t>
            </a:r>
            <a:endParaRPr lang="en-US" dirty="0"/>
          </a:p>
        </p:txBody>
      </p:sp>
      <p:sp>
        <p:nvSpPr>
          <p:cNvPr id="17" name="Text Placeholder 38"/>
          <p:cNvSpPr>
            <a:spLocks noGrp="1"/>
          </p:cNvSpPr>
          <p:nvPr>
            <p:ph type="body" sz="quarter" idx="11" hasCustomPrompt="1"/>
          </p:nvPr>
        </p:nvSpPr>
        <p:spPr>
          <a:xfrm>
            <a:off x="469496" y="3124551"/>
            <a:ext cx="5332941" cy="288131"/>
          </a:xfrm>
          <a:prstGeom prst="rect">
            <a:avLst/>
          </a:prstGeom>
        </p:spPr>
        <p:txBody>
          <a:bodyPr lIns="91420" tIns="45710" rIns="91420" bIns="45710"/>
          <a:lstStyle>
            <a:lvl1pPr marL="0" indent="0" algn="l">
              <a:buFontTx/>
              <a:buNone/>
              <a:defRPr lang="en-US" sz="1600" b="0" i="0" kern="1200" dirty="0" smtClean="0">
                <a:solidFill>
                  <a:srgbClr val="9E9EA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smtClean="0"/>
              <a:t>Speaker Title</a:t>
            </a:r>
          </a:p>
        </p:txBody>
      </p:sp>
      <p:sp>
        <p:nvSpPr>
          <p:cNvPr id="18" name="Text Placeholder 40"/>
          <p:cNvSpPr>
            <a:spLocks noGrp="1"/>
          </p:cNvSpPr>
          <p:nvPr>
            <p:ph type="body" sz="quarter" idx="12" hasCustomPrompt="1"/>
          </p:nvPr>
        </p:nvSpPr>
        <p:spPr>
          <a:xfrm>
            <a:off x="469496" y="3364548"/>
            <a:ext cx="5332941" cy="288131"/>
          </a:xfrm>
          <a:prstGeom prst="rect">
            <a:avLst/>
          </a:prstGeom>
        </p:spPr>
        <p:txBody>
          <a:bodyPr lIns="91420" tIns="45710" rIns="91420" bIns="45710"/>
          <a:lstStyle>
            <a:lvl1pPr marL="0" indent="0" algn="l">
              <a:buFontTx/>
              <a:buNone/>
              <a:defRPr lang="en-US" sz="1600" b="0" i="0" kern="1200" dirty="0" smtClean="0">
                <a:solidFill>
                  <a:srgbClr val="9E9EA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smtClean="0"/>
              <a:t>Date</a:t>
            </a:r>
          </a:p>
        </p:txBody>
      </p:sp>
      <p:sp>
        <p:nvSpPr>
          <p:cNvPr id="19" name="Text Placeholder 2"/>
          <p:cNvSpPr>
            <a:spLocks noGrp="1"/>
          </p:cNvSpPr>
          <p:nvPr>
            <p:ph type="body" sz="quarter" idx="13" hasCustomPrompt="1"/>
          </p:nvPr>
        </p:nvSpPr>
        <p:spPr>
          <a:xfrm>
            <a:off x="463292" y="2227249"/>
            <a:ext cx="5339145" cy="299001"/>
          </a:xfrm>
          <a:prstGeom prst="rect">
            <a:avLst/>
          </a:prstGeom>
        </p:spPr>
        <p:txBody>
          <a:bodyPr lIns="91420" tIns="45710" rIns="91420" bIns="45710"/>
          <a:lstStyle>
            <a:lvl1pPr marL="0" indent="0">
              <a:buFont typeface="Arial" panose="020B0604020202020204" pitchFamily="34" charset="0"/>
              <a:buNone/>
              <a:defRPr sz="2200" b="0" i="0" baseline="0">
                <a:solidFill>
                  <a:srgbClr val="9E9EA2"/>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smtClean="0"/>
              <a:t>Subtitle Goes Here</a:t>
            </a:r>
          </a:p>
        </p:txBody>
      </p:sp>
      <p:sp>
        <p:nvSpPr>
          <p:cNvPr id="20" name="Title 1"/>
          <p:cNvSpPr>
            <a:spLocks noGrp="1"/>
          </p:cNvSpPr>
          <p:nvPr>
            <p:ph type="ctrTitle" hasCustomPrompt="1"/>
          </p:nvPr>
        </p:nvSpPr>
        <p:spPr>
          <a:xfrm>
            <a:off x="425765" y="1655763"/>
            <a:ext cx="537667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1"/>
                </a:solidFill>
                <a:latin typeface="+mj-lt"/>
                <a:cs typeface="CiscoSansTT ExtraLight"/>
              </a:defRPr>
            </a:lvl1pPr>
          </a:lstStyle>
          <a:p>
            <a:r>
              <a:rPr lang="en-GB" dirty="0" smtClean="0"/>
              <a:t>Presentation Title Goes Here</a:t>
            </a:r>
            <a:endParaRPr lang="en-US" dirty="0"/>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65265" y="4776329"/>
            <a:ext cx="1243584" cy="183311"/>
          </a:xfrm>
          <a:prstGeom prst="rect">
            <a:avLst/>
          </a:prstGeom>
        </p:spPr>
      </p:pic>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353234" y="246381"/>
            <a:ext cx="572326" cy="302260"/>
          </a:xfrm>
          <a:prstGeom prst="rect">
            <a:avLst/>
          </a:prstGeom>
        </p:spPr>
      </p:pic>
      <p:sp>
        <p:nvSpPr>
          <p:cNvPr id="15" name="TextBox 14"/>
          <p:cNvSpPr txBox="1"/>
          <p:nvPr userDrawn="1"/>
        </p:nvSpPr>
        <p:spPr>
          <a:xfrm>
            <a:off x="463292" y="4742899"/>
            <a:ext cx="851158" cy="246221"/>
          </a:xfrm>
          <a:prstGeom prst="rect">
            <a:avLst/>
          </a:prstGeom>
          <a:noFill/>
        </p:spPr>
        <p:txBody>
          <a:bodyPr wrap="square" rtlCol="0">
            <a:spAutoFit/>
          </a:bodyPr>
          <a:lstStyle/>
          <a:p>
            <a:r>
              <a:rPr lang="en-US" sz="1000" b="1" dirty="0">
                <a:solidFill>
                  <a:srgbClr val="FFFFFF">
                    <a:alpha val="34000"/>
                  </a:srgbClr>
                </a:solidFill>
                <a:latin typeface="CiscoSansTT" charset="0"/>
                <a:ea typeface="CiscoSansTT" charset="0"/>
                <a:cs typeface="CiscoSansTT" charset="0"/>
              </a:rPr>
              <a:t>#</a:t>
            </a:r>
            <a:r>
              <a:rPr lang="en-US" sz="1000" b="1" dirty="0" err="1">
                <a:solidFill>
                  <a:srgbClr val="FFFFFF">
                    <a:alpha val="34000"/>
                  </a:srgbClr>
                </a:solidFill>
                <a:latin typeface="CiscoSansTT" charset="0"/>
                <a:ea typeface="CiscoSansTT" charset="0"/>
                <a:cs typeface="CiscoSansTT" charset="0"/>
              </a:rPr>
              <a:t>ciscogsx</a:t>
            </a:r>
            <a:endParaRPr lang="en-US" sz="1000" b="1" dirty="0" smtClean="0">
              <a:solidFill>
                <a:srgbClr val="FFFFFF">
                  <a:alpha val="34000"/>
                </a:srgbClr>
              </a:solidFill>
              <a:latin typeface="CiscoSansTT" charset="0"/>
              <a:ea typeface="CiscoSansTT" charset="0"/>
              <a:cs typeface="CiscoSansTT" charset="0"/>
            </a:endParaRPr>
          </a:p>
        </p:txBody>
      </p:sp>
    </p:spTree>
    <p:extLst>
      <p:ext uri="{BB962C8B-B14F-4D97-AF65-F5344CB8AC3E}">
        <p14:creationId xmlns:p14="http://schemas.microsoft.com/office/powerpoint/2010/main" val="1905287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v2">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hasCustomPrompt="1"/>
          </p:nvPr>
        </p:nvSpPr>
        <p:spPr>
          <a:xfrm>
            <a:off x="3803904" y="3395515"/>
            <a:ext cx="4840689" cy="288131"/>
          </a:xfrm>
          <a:prstGeom prst="rect">
            <a:avLst/>
          </a:prstGeom>
        </p:spPr>
        <p:txBody>
          <a:bodyPr lIns="91420" tIns="45710" rIns="91420" bIns="45710" anchor="b" anchorCtr="0">
            <a:noAutofit/>
          </a:bodyPr>
          <a:lstStyle>
            <a:lvl1pPr marL="0" indent="0" algn="l">
              <a:buNone/>
              <a:defRPr sz="1600" b="0" i="0">
                <a:solidFill>
                  <a:srgbClr val="9E9EA2"/>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smtClean="0"/>
              <a:t>Speaker Name</a:t>
            </a:r>
            <a:endParaRPr lang="en-US" dirty="0"/>
          </a:p>
        </p:txBody>
      </p:sp>
      <p:sp>
        <p:nvSpPr>
          <p:cNvPr id="17" name="Text Placeholder 38"/>
          <p:cNvSpPr>
            <a:spLocks noGrp="1"/>
          </p:cNvSpPr>
          <p:nvPr>
            <p:ph type="body" sz="quarter" idx="11" hasCustomPrompt="1"/>
          </p:nvPr>
        </p:nvSpPr>
        <p:spPr>
          <a:xfrm>
            <a:off x="3803904" y="3635512"/>
            <a:ext cx="4840689" cy="288131"/>
          </a:xfrm>
          <a:prstGeom prst="rect">
            <a:avLst/>
          </a:prstGeom>
        </p:spPr>
        <p:txBody>
          <a:bodyPr lIns="91420" tIns="45710" rIns="91420" bIns="45710"/>
          <a:lstStyle>
            <a:lvl1pPr marL="0" indent="0" algn="l">
              <a:buFontTx/>
              <a:buNone/>
              <a:defRPr lang="en-US" sz="1600" b="0" i="0" kern="1200" dirty="0" smtClean="0">
                <a:solidFill>
                  <a:srgbClr val="9E9EA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smtClean="0"/>
              <a:t>Speaker Title</a:t>
            </a:r>
          </a:p>
        </p:txBody>
      </p:sp>
      <p:sp>
        <p:nvSpPr>
          <p:cNvPr id="18" name="Text Placeholder 40"/>
          <p:cNvSpPr>
            <a:spLocks noGrp="1"/>
          </p:cNvSpPr>
          <p:nvPr>
            <p:ph type="body" sz="quarter" idx="12" hasCustomPrompt="1"/>
          </p:nvPr>
        </p:nvSpPr>
        <p:spPr>
          <a:xfrm>
            <a:off x="3803904" y="3875509"/>
            <a:ext cx="4840689" cy="288131"/>
          </a:xfrm>
          <a:prstGeom prst="rect">
            <a:avLst/>
          </a:prstGeom>
        </p:spPr>
        <p:txBody>
          <a:bodyPr lIns="91420" tIns="45710" rIns="91420" bIns="45710"/>
          <a:lstStyle>
            <a:lvl1pPr marL="0" indent="0" algn="l">
              <a:buFontTx/>
              <a:buNone/>
              <a:defRPr lang="en-US" sz="1600" b="0" i="0" kern="1200" dirty="0" smtClean="0">
                <a:solidFill>
                  <a:srgbClr val="9E9EA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smtClean="0"/>
              <a:t>Date</a:t>
            </a:r>
          </a:p>
        </p:txBody>
      </p:sp>
      <p:sp>
        <p:nvSpPr>
          <p:cNvPr id="19" name="Text Placeholder 2"/>
          <p:cNvSpPr>
            <a:spLocks noGrp="1"/>
          </p:cNvSpPr>
          <p:nvPr>
            <p:ph type="body" sz="quarter" idx="13" hasCustomPrompt="1"/>
          </p:nvPr>
        </p:nvSpPr>
        <p:spPr>
          <a:xfrm>
            <a:off x="3803905" y="2738210"/>
            <a:ext cx="4846320" cy="299001"/>
          </a:xfrm>
          <a:prstGeom prst="rect">
            <a:avLst/>
          </a:prstGeom>
        </p:spPr>
        <p:txBody>
          <a:bodyPr lIns="91420" tIns="45710" rIns="91420" bIns="45710"/>
          <a:lstStyle>
            <a:lvl1pPr marL="0" indent="0">
              <a:buFont typeface="Arial" panose="020B0604020202020204" pitchFamily="34" charset="0"/>
              <a:buNone/>
              <a:defRPr sz="2200" b="0" i="0" baseline="0">
                <a:solidFill>
                  <a:srgbClr val="9E9EA2"/>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smtClean="0"/>
              <a:t>Subtitle Goes Here</a:t>
            </a:r>
          </a:p>
        </p:txBody>
      </p:sp>
      <p:sp>
        <p:nvSpPr>
          <p:cNvPr id="20" name="Title 1"/>
          <p:cNvSpPr>
            <a:spLocks noGrp="1"/>
          </p:cNvSpPr>
          <p:nvPr>
            <p:ph type="ctrTitle" hasCustomPrompt="1"/>
          </p:nvPr>
        </p:nvSpPr>
        <p:spPr>
          <a:xfrm>
            <a:off x="3767328" y="2166724"/>
            <a:ext cx="4882896"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1"/>
                </a:solidFill>
                <a:latin typeface="+mj-lt"/>
                <a:cs typeface="CiscoSansTT ExtraLight"/>
              </a:defRPr>
            </a:lvl1pPr>
          </a:lstStyle>
          <a:p>
            <a:r>
              <a:rPr lang="en-GB" dirty="0" smtClean="0"/>
              <a:t>Presentation Title Goes Here</a:t>
            </a:r>
            <a:endParaRPr lang="en-US" dirty="0"/>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65265" y="4776329"/>
            <a:ext cx="1243584" cy="183311"/>
          </a:xfrm>
          <a:prstGeom prst="rect">
            <a:avLst/>
          </a:prstGeom>
        </p:spPr>
      </p:pic>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353234" y="246381"/>
            <a:ext cx="572326" cy="302260"/>
          </a:xfrm>
          <a:prstGeom prst="rect">
            <a:avLst/>
          </a:prstGeom>
        </p:spPr>
      </p:pic>
      <p:sp>
        <p:nvSpPr>
          <p:cNvPr id="14" name="Oval"/>
          <p:cNvSpPr/>
          <p:nvPr userDrawn="1"/>
        </p:nvSpPr>
        <p:spPr>
          <a:xfrm>
            <a:off x="-1046123" y="3972164"/>
            <a:ext cx="3744441" cy="2017365"/>
          </a:xfrm>
          <a:prstGeom prst="ellipse">
            <a:avLst/>
          </a:prstGeom>
          <a:gradFill>
            <a:gsLst>
              <a:gs pos="0">
                <a:srgbClr val="000000">
                  <a:alpha val="67000"/>
                </a:srgbClr>
              </a:gs>
              <a:gs pos="81000">
                <a:srgbClr val="005073">
                  <a:alpha val="0"/>
                </a:srgbClr>
              </a:gs>
            </a:gsLst>
            <a:path>
              <a:fillToRect l="49999" t="49999" r="50000" b="50000"/>
            </a:path>
          </a:gradFill>
          <a:ln w="25400">
            <a:miter lim="400000"/>
          </a:ln>
        </p:spPr>
        <p:txBody>
          <a:bodyPr lIns="19050" tIns="19050" rIns="19050" bIns="19050" anchor="ctr"/>
          <a:lstStyle/>
          <a:p>
            <a:pPr defTabSz="914400" fontAlgn="auto">
              <a:spcBef>
                <a:spcPts val="0"/>
              </a:spcBef>
              <a:spcAft>
                <a:spcPts val="0"/>
              </a:spcAft>
              <a:defRPr sz="6400">
                <a:solidFill>
                  <a:srgbClr val="FFFFFF"/>
                </a:solidFill>
              </a:defRPr>
            </a:pPr>
            <a:endParaRPr sz="1200" kern="0">
              <a:solidFill>
                <a:srgbClr val="FFFFFF"/>
              </a:solidFill>
            </a:endParaRPr>
          </a:p>
        </p:txBody>
      </p:sp>
      <p:sp>
        <p:nvSpPr>
          <p:cNvPr id="21" name="TextBox 20"/>
          <p:cNvSpPr txBox="1"/>
          <p:nvPr userDrawn="1"/>
        </p:nvSpPr>
        <p:spPr>
          <a:xfrm>
            <a:off x="463292" y="4742899"/>
            <a:ext cx="851158" cy="246221"/>
          </a:xfrm>
          <a:prstGeom prst="rect">
            <a:avLst/>
          </a:prstGeom>
          <a:noFill/>
        </p:spPr>
        <p:txBody>
          <a:bodyPr wrap="square" rtlCol="0">
            <a:spAutoFit/>
          </a:bodyPr>
          <a:lstStyle/>
          <a:p>
            <a:r>
              <a:rPr lang="en-US" sz="1000" b="1" dirty="0">
                <a:solidFill>
                  <a:srgbClr val="FFFFFF">
                    <a:alpha val="75000"/>
                  </a:srgbClr>
                </a:solidFill>
                <a:effectLst>
                  <a:outerShdw blurRad="254000" algn="ctr" rotWithShape="0">
                    <a:prstClr val="black">
                      <a:alpha val="40000"/>
                    </a:prstClr>
                  </a:outerShdw>
                </a:effectLst>
                <a:latin typeface="CiscoSansTT" charset="0"/>
                <a:ea typeface="CiscoSansTT" charset="0"/>
                <a:cs typeface="CiscoSansTT" charset="0"/>
              </a:rPr>
              <a:t>#</a:t>
            </a:r>
            <a:r>
              <a:rPr lang="en-US" sz="1000" b="1" dirty="0" err="1">
                <a:solidFill>
                  <a:srgbClr val="FFFFFF">
                    <a:alpha val="75000"/>
                  </a:srgbClr>
                </a:solidFill>
                <a:effectLst>
                  <a:outerShdw blurRad="254000" algn="ctr" rotWithShape="0">
                    <a:prstClr val="black">
                      <a:alpha val="40000"/>
                    </a:prstClr>
                  </a:outerShdw>
                </a:effectLst>
                <a:latin typeface="CiscoSansTT" charset="0"/>
                <a:ea typeface="CiscoSansTT" charset="0"/>
                <a:cs typeface="CiscoSansTT" charset="0"/>
              </a:rPr>
              <a:t>ciscogsx</a:t>
            </a:r>
            <a:endParaRPr lang="en-US" sz="1000" b="1" dirty="0" smtClean="0">
              <a:solidFill>
                <a:srgbClr val="FFFFFF">
                  <a:alpha val="75000"/>
                </a:srgbClr>
              </a:solidFill>
              <a:effectLst>
                <a:outerShdw blurRad="254000" algn="ctr" rotWithShape="0">
                  <a:prstClr val="black">
                    <a:alpha val="40000"/>
                  </a:prstClr>
                </a:outerShdw>
              </a:effectLst>
              <a:latin typeface="CiscoSansTT" charset="0"/>
              <a:ea typeface="CiscoSansTT" charset="0"/>
              <a:cs typeface="CiscoSansTT" charset="0"/>
            </a:endParaRPr>
          </a:p>
        </p:txBody>
      </p:sp>
    </p:spTree>
    <p:extLst>
      <p:ext uri="{BB962C8B-B14F-4D97-AF65-F5344CB8AC3E}">
        <p14:creationId xmlns:p14="http://schemas.microsoft.com/office/powerpoint/2010/main" val="2158178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1"/>
                </a:solidFill>
                <a:latin typeface="+mj-lt"/>
                <a:ea typeface="CiscoSansTT Thin" charset="0"/>
                <a:cs typeface="CiscoSansTT Thin" charset="0"/>
              </a:defRPr>
            </a:lvl1pPr>
          </a:lstStyle>
          <a:p>
            <a:r>
              <a:rPr lang="en-GB" dirty="0" smtClean="0"/>
              <a:t>Section Title Goes Here</a:t>
            </a:r>
            <a:endParaRPr lang="en-US" dirty="0"/>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5253"/>
            <a:ext cx="501291" cy="189309"/>
          </a:xfrm>
          <a:prstGeom prst="rect">
            <a:avLst/>
          </a:prstGeom>
        </p:spPr>
      </p:pic>
    </p:spTree>
    <p:extLst>
      <p:ext uri="{BB962C8B-B14F-4D97-AF65-F5344CB8AC3E}">
        <p14:creationId xmlns:p14="http://schemas.microsoft.com/office/powerpoint/2010/main" val="4015386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1"/>
                </a:solidFill>
                <a:latin typeface="+mj-lt"/>
                <a:ea typeface="CiscoSansTT Thin" charset="0"/>
                <a:cs typeface="CiscoSansTT Thin" charset="0"/>
              </a:defRPr>
            </a:lvl1pPr>
          </a:lstStyle>
          <a:p>
            <a:r>
              <a:rPr lang="en-GB" dirty="0" smtClean="0"/>
              <a:t>Section Title Goes Here</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1755351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smtClean="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1"/>
                </a:solidFill>
                <a:latin typeface="+mj-lt"/>
                <a:cs typeface="CiscoSans Thin"/>
              </a:defRPr>
            </a:lvl1pPr>
          </a:lstStyle>
          <a:p>
            <a:r>
              <a:rPr lang="en-US" dirty="0" smtClean="0"/>
              <a:t>Click to edit Master title style</a:t>
            </a:r>
            <a:endParaRPr lang="en-US"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5253"/>
            <a:ext cx="501291" cy="189309"/>
          </a:xfrm>
          <a:prstGeom prst="rect">
            <a:avLst/>
          </a:prstGeom>
        </p:spPr>
      </p:pic>
    </p:spTree>
    <p:extLst>
      <p:ext uri="{BB962C8B-B14F-4D97-AF65-F5344CB8AC3E}">
        <p14:creationId xmlns:p14="http://schemas.microsoft.com/office/powerpoint/2010/main" val="2882807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smtClean="0"/>
              <a:t>Drag picture to placeholder or click icon to add</a:t>
            </a:r>
            <a:endParaRPr lang="en-US" noProof="0" dirty="0"/>
          </a:p>
        </p:txBody>
      </p:sp>
      <p:sp>
        <p:nvSpPr>
          <p:cNvPr id="6" name="Text Placeholder 2"/>
          <p:cNvSpPr>
            <a:spLocks noGrp="1"/>
          </p:cNvSpPr>
          <p:nvPr>
            <p:ph type="body" sz="quarter" idx="11"/>
          </p:nvPr>
        </p:nvSpPr>
        <p:spPr bwMode="auto">
          <a:xfrm>
            <a:off x="500063" y="3895662"/>
            <a:ext cx="8139112" cy="556563"/>
          </a:xfrm>
          <a:prstGeom prst="rect">
            <a:avLst/>
          </a:prstGeom>
          <a:noFill/>
          <a:extLst/>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2630564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rgbClr val="9E9EA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smtClean="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1"/>
                </a:solidFill>
                <a:latin typeface="+mj-lt"/>
                <a:cs typeface="CiscoSans Thin"/>
              </a:defRPr>
            </a:lvl1pPr>
          </a:lstStyle>
          <a:p>
            <a:r>
              <a:rPr lang="en-US" dirty="0" smtClean="0"/>
              <a:t>Click to edit Master title style</a:t>
            </a:r>
            <a:endParaRPr lang="en-US" dirty="0"/>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1569372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smtClean="0"/>
              <a:t>Click icon to add picture</a:t>
            </a:r>
            <a:endParaRPr lang="en-US" noProof="0" dirty="0"/>
          </a:p>
        </p:txBody>
      </p:sp>
      <p:sp>
        <p:nvSpPr>
          <p:cNvPr id="6" name="Text Placeholder 2"/>
          <p:cNvSpPr>
            <a:spLocks noGrp="1"/>
          </p:cNvSpPr>
          <p:nvPr>
            <p:ph type="body" sz="quarter" idx="11"/>
          </p:nvPr>
        </p:nvSpPr>
        <p:spPr bwMode="auto">
          <a:xfrm>
            <a:off x="500063" y="3895662"/>
            <a:ext cx="8139112" cy="556563"/>
          </a:xfrm>
          <a:prstGeom prst="rect">
            <a:avLst/>
          </a:prstGeom>
          <a:noFill/>
          <a:extLst/>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2"/>
                </a:solidFill>
              </a:defRPr>
            </a:lvl1pPr>
          </a:lstStyle>
          <a:p>
            <a:pPr lvl="0"/>
            <a:r>
              <a:rPr lang="en-US" dirty="0" smtClean="0"/>
              <a:t>Click to edit Master text styles</a:t>
            </a:r>
          </a:p>
        </p:txBody>
      </p:sp>
    </p:spTree>
    <p:extLst>
      <p:ext uri="{BB962C8B-B14F-4D97-AF65-F5344CB8AC3E}">
        <p14:creationId xmlns:p14="http://schemas.microsoft.com/office/powerpoint/2010/main" val="3014379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smtClean="0"/>
              <a:t>Click icon to add picture</a:t>
            </a:r>
            <a:endParaRPr lang="en-US" noProof="0" dirty="0"/>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1"/>
                </a:solidFill>
                <a:latin typeface="+mj-lt"/>
              </a:defRPr>
            </a:lvl1pPr>
          </a:lstStyle>
          <a:p>
            <a:pPr lvl="0"/>
            <a:r>
              <a:rPr lang="en-US" dirty="0" smtClean="0"/>
              <a:t>Click to edit Master text styles</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1467495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2105950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5253"/>
            <a:ext cx="501291" cy="189309"/>
          </a:xfrm>
          <a:prstGeom prst="rect">
            <a:avLst/>
          </a:prstGeom>
        </p:spPr>
      </p:pic>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dirty="0" smtClean="0"/>
              <a:t>Click icon to add picture</a:t>
            </a:r>
            <a:endParaRPr lang="en-US" noProof="0" dirty="0"/>
          </a:p>
        </p:txBody>
      </p:sp>
      <p:sp>
        <p:nvSpPr>
          <p:cNvPr id="9"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dirty="0">
                <a:solidFill>
                  <a:srgbClr val="FFFFFF">
                    <a:alpha val="50000"/>
                  </a:srgbClr>
                </a:solidFill>
                <a:latin typeface="CiscoSansTT ExtraLight"/>
                <a:cs typeface="CiscoSans Thin"/>
              </a:rPr>
              <a:t>© </a:t>
            </a:r>
            <a:r>
              <a:rPr lang="en-US" sz="600" spc="20" dirty="0" smtClean="0">
                <a:solidFill>
                  <a:srgbClr val="FFFFFF">
                    <a:alpha val="50000"/>
                  </a:srgbClr>
                </a:solidFill>
                <a:latin typeface="CiscoSansTT ExtraLight"/>
                <a:cs typeface="CiscoSans Thin"/>
              </a:rPr>
              <a:t>2017  </a:t>
            </a:r>
            <a:r>
              <a:rPr lang="en-US" sz="600" spc="20" dirty="0">
                <a:solidFill>
                  <a:srgbClr val="FFFFFF">
                    <a:alpha val="50000"/>
                  </a:srgbClr>
                </a:solidFill>
                <a:latin typeface="CiscoSansTT ExtraLight"/>
                <a:cs typeface="CiscoSans Thin"/>
              </a:rPr>
              <a:t>Cisco and/or its affiliates. All rights reserved.   Cisco Confidential</a:t>
            </a:r>
          </a:p>
        </p:txBody>
      </p:sp>
    </p:spTree>
    <p:extLst>
      <p:ext uri="{BB962C8B-B14F-4D97-AF65-F5344CB8AC3E}">
        <p14:creationId xmlns:p14="http://schemas.microsoft.com/office/powerpoint/2010/main" val="3878833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2"/>
              </a:buClr>
              <a:buSzPct val="80000"/>
              <a:buFont typeface="Arial"/>
              <a:buChar char="•"/>
              <a:defRPr sz="2000" b="0" i="0">
                <a:solidFill>
                  <a:schemeClr val="tx1">
                    <a:alpha val="75000"/>
                  </a:schemeClr>
                </a:solidFill>
                <a:latin typeface="+mn-lt"/>
                <a:ea typeface="CiscoSansTT Thin" charset="0"/>
                <a:cs typeface="CiscoSansTT Thin" charset="0"/>
              </a:defRPr>
            </a:lvl1pPr>
            <a:lvl2pPr marL="457200" indent="-165100">
              <a:lnSpc>
                <a:spcPct val="95000"/>
              </a:lnSpc>
              <a:spcBef>
                <a:spcPts val="450"/>
              </a:spcBef>
              <a:buClr>
                <a:schemeClr val="tx2"/>
              </a:buClr>
              <a:buSzPct val="80000"/>
              <a:buFont typeface="Arial"/>
              <a:buChar char="•"/>
              <a:defRPr sz="1800" b="0" i="0">
                <a:solidFill>
                  <a:schemeClr val="tx1">
                    <a:alpha val="75000"/>
                  </a:schemeClr>
                </a:solidFill>
                <a:latin typeface="+mn-lt"/>
                <a:ea typeface="CiscoSansTT Thin" charset="0"/>
                <a:cs typeface="CiscoSansTT Thin" charset="0"/>
              </a:defRPr>
            </a:lvl2pPr>
            <a:lvl3pPr marL="685800" indent="-109538">
              <a:buClr>
                <a:schemeClr val="tx2"/>
              </a:buClr>
              <a:buSzPct val="80000"/>
              <a:buFont typeface="Arial"/>
              <a:buChar char="•"/>
              <a:defRPr sz="1600" b="0" i="0">
                <a:solidFill>
                  <a:schemeClr val="tx1">
                    <a:alpha val="75000"/>
                  </a:schemeClr>
                </a:solidFill>
                <a:latin typeface="+mn-lt"/>
                <a:ea typeface="CiscoSansTT Thin" charset="0"/>
                <a:cs typeface="CiscoSansTT Thin" charset="0"/>
              </a:defRPr>
            </a:lvl3pPr>
            <a:lvl4pPr marL="911035" indent="-171415">
              <a:buClr>
                <a:schemeClr val="tx2"/>
              </a:buClr>
              <a:buSzPct val="80000"/>
              <a:buFont typeface="Arial"/>
              <a:buChar char="•"/>
              <a:defRPr sz="1400" b="0" i="0">
                <a:solidFill>
                  <a:schemeClr val="tx1">
                    <a:alpha val="75000"/>
                  </a:schemeClr>
                </a:solidFill>
                <a:latin typeface="+mn-lt"/>
                <a:ea typeface="CiscoSansTT Thin" charset="0"/>
                <a:cs typeface="CiscoSansTT Thin" charset="0"/>
              </a:defRPr>
            </a:lvl4pPr>
            <a:lvl5pPr marL="1082450" indent="-168240">
              <a:buClr>
                <a:schemeClr val="tx2"/>
              </a:buClr>
              <a:buSzPct val="80000"/>
              <a:buFont typeface="Arial"/>
              <a:buChar char="•"/>
              <a:defRPr sz="1200" b="0" i="0">
                <a:solidFill>
                  <a:schemeClr val="tx1">
                    <a:alpha val="75000"/>
                  </a:schemeClr>
                </a:solidFill>
                <a:latin typeface="+mn-lt"/>
                <a:ea typeface="CiscoSansTT Thin" charset="0"/>
                <a:cs typeface="CiscoSansTT Thin" charset="0"/>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GB" dirty="0" smtClean="0"/>
              <a:t>Click to edit Master title style</a:t>
            </a:r>
            <a:endParaRPr lang="en-GB"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4083321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2"/>
              </a:buClr>
              <a:buSzPct val="60000"/>
              <a:buFont typeface="Arial"/>
              <a:buChar char="•"/>
              <a:defRPr sz="2000" b="0" i="0">
                <a:solidFill>
                  <a:schemeClr val="tx1">
                    <a:alpha val="75000"/>
                  </a:schemeClr>
                </a:solidFill>
                <a:latin typeface="+mn-lt"/>
                <a:cs typeface="CiscoSans ExtraLight"/>
              </a:defRPr>
            </a:lvl1pPr>
            <a:lvl2pPr marL="288925" indent="-114300">
              <a:lnSpc>
                <a:spcPct val="95000"/>
              </a:lnSpc>
              <a:spcBef>
                <a:spcPts val="450"/>
              </a:spcBef>
              <a:buClr>
                <a:schemeClr val="tx2"/>
              </a:buClr>
              <a:buSzPct val="60000"/>
              <a:buFont typeface="Arial"/>
              <a:buChar char="•"/>
              <a:defRPr sz="1800" b="0" i="0">
                <a:solidFill>
                  <a:schemeClr val="tx1">
                    <a:alpha val="75000"/>
                  </a:schemeClr>
                </a:solidFill>
                <a:latin typeface="+mn-lt"/>
                <a:cs typeface="CiscoSans ExtraLight"/>
              </a:defRPr>
            </a:lvl2pPr>
            <a:lvl3pPr marL="403225" indent="-114300">
              <a:buClr>
                <a:schemeClr val="tx2"/>
              </a:buClr>
              <a:buSzPct val="60000"/>
              <a:buFont typeface="Arial"/>
              <a:buChar char="•"/>
              <a:defRPr sz="1600" b="0" i="0">
                <a:solidFill>
                  <a:schemeClr val="tx1">
                    <a:alpha val="75000"/>
                  </a:schemeClr>
                </a:solidFill>
                <a:latin typeface="+mn-lt"/>
                <a:cs typeface="CiscoSans ExtraLight"/>
              </a:defRPr>
            </a:lvl3pPr>
            <a:lvl4pPr marL="517525" indent="-114300">
              <a:buClr>
                <a:schemeClr val="tx2"/>
              </a:buClr>
              <a:buSzPct val="60000"/>
              <a:buFont typeface="Arial"/>
              <a:buChar char="•"/>
              <a:defRPr sz="1400" b="0" i="0">
                <a:solidFill>
                  <a:schemeClr val="tx1">
                    <a:alpha val="75000"/>
                  </a:schemeClr>
                </a:solidFill>
                <a:latin typeface="+mn-lt"/>
                <a:cs typeface="CiscoSans ExtraLight"/>
              </a:defRPr>
            </a:lvl4pPr>
            <a:lvl5pPr marL="631825" indent="-114300">
              <a:buClr>
                <a:schemeClr val="tx2"/>
              </a:buClr>
              <a:buSzPct val="60000"/>
              <a:buFont typeface="Arial"/>
              <a:buChar char="•"/>
              <a:defRPr sz="1200" b="0" i="0">
                <a:solidFill>
                  <a:schemeClr val="tx1">
                    <a:alpha val="75000"/>
                  </a:schemeClr>
                </a:solidFill>
                <a:latin typeface="+mn-lt"/>
                <a:cs typeface="CiscoSans Extra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2"/>
              </a:buClr>
              <a:buSzPct val="60000"/>
              <a:buFont typeface="Arial"/>
              <a:buChar char="•"/>
              <a:defRPr sz="2000" b="0" i="0" baseline="0">
                <a:solidFill>
                  <a:schemeClr val="tx1">
                    <a:alpha val="75000"/>
                  </a:schemeClr>
                </a:solidFill>
                <a:latin typeface="+mn-lt"/>
                <a:cs typeface="CiscoSans ExtraLight"/>
              </a:defRPr>
            </a:lvl1pPr>
            <a:lvl2pPr marL="288925" indent="-114300">
              <a:lnSpc>
                <a:spcPct val="95000"/>
              </a:lnSpc>
              <a:spcBef>
                <a:spcPts val="450"/>
              </a:spcBef>
              <a:buClr>
                <a:schemeClr val="tx2"/>
              </a:buClr>
              <a:buSzPct val="60000"/>
              <a:buFont typeface="Arial"/>
              <a:buChar char="•"/>
              <a:defRPr sz="1800" b="0" i="0">
                <a:solidFill>
                  <a:schemeClr val="tx1">
                    <a:alpha val="75000"/>
                  </a:schemeClr>
                </a:solidFill>
                <a:latin typeface="+mn-lt"/>
                <a:cs typeface="CiscoSans ExtraLight"/>
              </a:defRPr>
            </a:lvl2pPr>
            <a:lvl3pPr marL="403225" indent="-114300">
              <a:buClr>
                <a:schemeClr val="tx2"/>
              </a:buClr>
              <a:buSzPct val="60000"/>
              <a:buFont typeface="Arial"/>
              <a:buChar char="•"/>
              <a:defRPr sz="1600" b="0" i="0">
                <a:solidFill>
                  <a:schemeClr val="tx1">
                    <a:alpha val="75000"/>
                  </a:schemeClr>
                </a:solidFill>
                <a:latin typeface="+mn-lt"/>
                <a:cs typeface="CiscoSans ExtraLight"/>
              </a:defRPr>
            </a:lvl3pPr>
            <a:lvl4pPr marL="517525" indent="-114300">
              <a:buClr>
                <a:schemeClr val="tx2"/>
              </a:buClr>
              <a:buSzPct val="60000"/>
              <a:buFont typeface="Arial"/>
              <a:buChar char="•"/>
              <a:defRPr sz="1400" b="0" i="0">
                <a:solidFill>
                  <a:schemeClr val="tx1">
                    <a:alpha val="75000"/>
                  </a:schemeClr>
                </a:solidFill>
                <a:latin typeface="+mn-lt"/>
                <a:cs typeface="CiscoSans ExtraLight"/>
              </a:defRPr>
            </a:lvl4pPr>
            <a:lvl5pPr marL="631825" indent="-114300">
              <a:buClr>
                <a:schemeClr val="tx2"/>
              </a:buClr>
              <a:buSzPct val="60000"/>
              <a:buFont typeface="Arial"/>
              <a:buChar char="•"/>
              <a:defRPr sz="1200" b="0" i="0">
                <a:solidFill>
                  <a:schemeClr val="tx1">
                    <a:alpha val="75000"/>
                  </a:schemeClr>
                </a:solidFill>
                <a:latin typeface="+mn-lt"/>
                <a:cs typeface="CiscoSans Extra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defRPr>
            </a:lvl1pPr>
          </a:lstStyle>
          <a:p>
            <a:pPr lvl="0"/>
            <a:r>
              <a:rPr lang="en-US" dirty="0" smtClean="0"/>
              <a:t>Click to edit Master 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2224940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GB" dirty="0" smtClean="0"/>
              <a:t>Click to edit Master title style</a:t>
            </a:r>
            <a:endParaRPr lang="en-GB"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3419364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2321021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Slide (no confidenti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1551370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smtClean="0"/>
              <a:t>Drag picture to placeholder or click icon to add</a:t>
            </a:r>
            <a:endParaRPr lang="en-US" noProof="0" dirty="0"/>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1"/>
                </a:solidFill>
                <a:latin typeface="+mj-lt"/>
              </a:defRPr>
            </a:lvl1pPr>
          </a:lstStyle>
          <a:p>
            <a:pPr lvl="0"/>
            <a:r>
              <a:rPr lang="en-US" smtClean="0"/>
              <a:t>Click to edit Master text styles</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131557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Slide (no GSX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845630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201738"/>
            <a:ext cx="8115300" cy="2804778"/>
          </a:xfrm>
          <a:prstGeom prst="rect">
            <a:avLst/>
          </a:prstGeom>
        </p:spPr>
        <p:txBody>
          <a:bodyPr lIns="91420" tIns="45710" rIns="91420" bIns="45710">
            <a:noAutofit/>
          </a:bodyPr>
          <a:lstStyle>
            <a:lvl1pPr marL="0" indent="0" algn="ctr">
              <a:buNone/>
              <a:defRPr sz="2000" baseline="0">
                <a:solidFill>
                  <a:schemeClr val="tx1">
                    <a:alpha val="75000"/>
                  </a:schemeClr>
                </a:solidFill>
                <a:latin typeface="+mn-lt"/>
              </a:defRPr>
            </a:lvl1pPr>
          </a:lstStyle>
          <a:p>
            <a:pPr lvl="0"/>
            <a:r>
              <a:rPr lang="en-US" noProof="0" dirty="0" smtClean="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alpha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smtClean="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defRPr>
            </a:lvl1pPr>
          </a:lstStyle>
          <a:p>
            <a:pPr lvl="0"/>
            <a:r>
              <a:rPr lang="en-US" dirty="0" smtClean="0"/>
              <a:t>Click to edit Master title style</a:t>
            </a:r>
            <a:endParaRPr lang="en-GB"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2617215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alpha val="75000"/>
                  </a:schemeClr>
                </a:solidFill>
                <a:latin typeface="+mn-lt"/>
                <a:cs typeface="CiscoSans ExtraLight"/>
              </a:defRPr>
            </a:lvl1pPr>
          </a:lstStyle>
          <a:p>
            <a:pPr lvl="0"/>
            <a:r>
              <a:rPr lang="en-US" noProof="0" dirty="0" smtClean="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alpha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smtClean="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defRPr>
            </a:lvl1pPr>
          </a:lstStyle>
          <a:p>
            <a:pPr lvl="0"/>
            <a:r>
              <a:rPr lang="en-US" dirty="0" smtClean="0"/>
              <a:t>Click to edit Master title style</a:t>
            </a:r>
            <a:endParaRPr lang="en-GB"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4151185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201738"/>
            <a:ext cx="8280057" cy="321999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alpha val="75000"/>
                  </a:schemeClr>
                </a:solidFill>
                <a:latin typeface="+mn-lt"/>
                <a:cs typeface="CiscoSans ExtraLight"/>
              </a:defRPr>
            </a:lvl1pPr>
          </a:lstStyle>
          <a:p>
            <a:pPr lvl="0"/>
            <a:r>
              <a:rPr lang="en-US" dirty="0"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defRPr>
            </a:lvl1pPr>
          </a:lstStyle>
          <a:p>
            <a:pPr lvl="0"/>
            <a:r>
              <a:rPr lang="en-US" dirty="0" smtClean="0"/>
              <a:t>Click to edit Master 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Tree>
    <p:extLst>
      <p:ext uri="{BB962C8B-B14F-4D97-AF65-F5344CB8AC3E}">
        <p14:creationId xmlns:p14="http://schemas.microsoft.com/office/powerpoint/2010/main" val="144841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tx1"/>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tx1"/>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tx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tx1"/>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tx1"/>
                </a:solidFill>
                <a:latin typeface="+mn-lt"/>
                <a:ea typeface="CiscoSansTT Thin" charset="0"/>
                <a:cs typeface="CiscoSansTT Thin" charset="0"/>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00">
                <a:solidFill>
                  <a:schemeClr val="tx1"/>
                </a:solidFill>
              </a:defRPr>
            </a:lvl1pPr>
          </a:lstStyle>
          <a:p>
            <a:pPr lvl="0"/>
            <a:r>
              <a:rPr lang="en-GB" dirty="0" smtClean="0"/>
              <a:t>Click to edit Master title style</a:t>
            </a:r>
            <a:endParaRPr lang="en-GB"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9"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dirty="0">
                <a:solidFill>
                  <a:srgbClr val="FFFFFF">
                    <a:alpha val="50000"/>
                  </a:srgbClr>
                </a:solidFill>
                <a:latin typeface="CiscoSansTT ExtraLight"/>
                <a:cs typeface="CiscoSans Thin"/>
              </a:rPr>
              <a:t>© </a:t>
            </a:r>
            <a:r>
              <a:rPr lang="en-US" sz="600" spc="20" dirty="0" smtClean="0">
                <a:solidFill>
                  <a:srgbClr val="FFFFFF">
                    <a:alpha val="50000"/>
                  </a:srgbClr>
                </a:solidFill>
                <a:latin typeface="CiscoSansTT ExtraLight"/>
                <a:cs typeface="CiscoSans Thin"/>
              </a:rPr>
              <a:t>2017  </a:t>
            </a:r>
            <a:r>
              <a:rPr lang="en-US" sz="600" spc="20" dirty="0">
                <a:solidFill>
                  <a:srgbClr val="FFFFFF">
                    <a:alpha val="50000"/>
                  </a:srgbClr>
                </a:solidFill>
                <a:latin typeface="CiscoSansTT ExtraLight"/>
                <a:cs typeface="CiscoSans Thin"/>
              </a:rPr>
              <a:t>Cisco and/or its affiliates. All rights reserved.   Cisco Confidential</a:t>
            </a:r>
          </a:p>
        </p:txBody>
      </p:sp>
    </p:spTree>
    <p:extLst>
      <p:ext uri="{BB962C8B-B14F-4D97-AF65-F5344CB8AC3E}">
        <p14:creationId xmlns:p14="http://schemas.microsoft.com/office/powerpoint/2010/main" val="60538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a:noFill/>
          <a:ln w="9525">
            <a:noFill/>
            <a:miter lim="800000"/>
            <a:headEnd/>
            <a:tailEnd/>
          </a:ln>
          <a:effectLst/>
        </p:spPr>
      </p:pic>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1"/>
                </a:solidFill>
                <a:latin typeface="+mj-lt"/>
                <a:ea typeface="ＭＳ Ｐゴシック" charset="0"/>
                <a:cs typeface="Tipo de letra del sistema Fina" charset="0"/>
              </a:defRPr>
            </a:lvl1pPr>
          </a:lstStyle>
          <a:p>
            <a:pPr lvl="0"/>
            <a:r>
              <a:rPr lang="en-GB" dirty="0" smtClean="0"/>
              <a:t>Click to edit Master title style</a:t>
            </a:r>
            <a:endParaRPr lang="en-GB" dirty="0"/>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2"/>
              </a:buClr>
              <a:buSzPct val="60000"/>
              <a:buFont typeface="Arial" panose="020B0604020202020204" pitchFamily="34" charset="0"/>
              <a:buChar char="•"/>
              <a:tabLst>
                <a:tab pos="228600" algn="l"/>
              </a:tabLst>
              <a:defRPr sz="2400">
                <a:solidFill>
                  <a:schemeClr val="tx1">
                    <a:alpha val="75000"/>
                  </a:schemeClr>
                </a:solidFill>
              </a:defRPr>
            </a:lvl1pPr>
            <a:lvl2pPr marL="346075" indent="-171450">
              <a:lnSpc>
                <a:spcPct val="100000"/>
              </a:lnSpc>
              <a:buClr>
                <a:schemeClr val="tx2"/>
              </a:buClr>
              <a:buSzPct val="60000"/>
              <a:buFont typeface="Arial" panose="020B0604020202020204" pitchFamily="34" charset="0"/>
              <a:buChar char="•"/>
              <a:defRPr sz="2400">
                <a:solidFill>
                  <a:schemeClr val="tx1">
                    <a:alpha val="75000"/>
                  </a:schemeClr>
                </a:solidFill>
              </a:defRPr>
            </a:lvl2pPr>
            <a:lvl3pPr marL="457200" indent="-117475">
              <a:lnSpc>
                <a:spcPct val="100000"/>
              </a:lnSpc>
              <a:buClr>
                <a:schemeClr val="tx2"/>
              </a:buClr>
              <a:buSzPct val="60000"/>
              <a:buFont typeface="Arial" panose="020B0604020202020204" pitchFamily="34" charset="0"/>
              <a:buChar char="•"/>
              <a:defRPr sz="2000">
                <a:solidFill>
                  <a:schemeClr val="tx1">
                    <a:alpha val="75000"/>
                  </a:schemeClr>
                </a:solidFill>
              </a:defRPr>
            </a:lvl3pPr>
            <a:lvl4pPr marL="574675" indent="-117475">
              <a:lnSpc>
                <a:spcPct val="100000"/>
              </a:lnSpc>
              <a:buClr>
                <a:schemeClr val="tx2"/>
              </a:buClr>
              <a:buSzPct val="60000"/>
              <a:buFont typeface="Arial" panose="020B0604020202020204" pitchFamily="34" charset="0"/>
              <a:buChar char="•"/>
              <a:tabLst/>
              <a:defRPr sz="1800">
                <a:solidFill>
                  <a:schemeClr val="tx1">
                    <a:alpha val="75000"/>
                  </a:schemeClr>
                </a:solidFill>
              </a:defRPr>
            </a:lvl4pPr>
            <a:lvl5pPr marL="744538" indent="-112713">
              <a:lnSpc>
                <a:spcPct val="100000"/>
              </a:lnSpc>
              <a:buClr>
                <a:schemeClr val="tx2"/>
              </a:buClr>
              <a:buSzPct val="60000"/>
              <a:buFont typeface="Arial" panose="020B0604020202020204" pitchFamily="34" charset="0"/>
              <a:buChar char="•"/>
              <a:defRPr sz="1800">
                <a:solidFill>
                  <a:schemeClr val="tx1">
                    <a:alpha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11"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dirty="0">
                <a:solidFill>
                  <a:srgbClr val="FFFFFF">
                    <a:alpha val="50000"/>
                  </a:srgbClr>
                </a:solidFill>
                <a:latin typeface="CiscoSansTT ExtraLight"/>
                <a:cs typeface="CiscoSans Thin"/>
              </a:rPr>
              <a:t>© </a:t>
            </a:r>
            <a:r>
              <a:rPr lang="en-US" sz="600" spc="20" dirty="0" smtClean="0">
                <a:solidFill>
                  <a:srgbClr val="FFFFFF">
                    <a:alpha val="50000"/>
                  </a:srgbClr>
                </a:solidFill>
                <a:latin typeface="CiscoSansTT ExtraLight"/>
                <a:cs typeface="CiscoSans Thin"/>
              </a:rPr>
              <a:t>2017  </a:t>
            </a:r>
            <a:r>
              <a:rPr lang="en-US" sz="600" spc="20" dirty="0">
                <a:solidFill>
                  <a:srgbClr val="FFFFFF">
                    <a:alpha val="50000"/>
                  </a:srgbClr>
                </a:solidFill>
                <a:latin typeface="CiscoSansTT ExtraLight"/>
                <a:cs typeface="CiscoSans Thin"/>
              </a:rPr>
              <a:t>Cisco and/or its affiliates. All rights reserved.   Cisco Confidential</a:t>
            </a:r>
          </a:p>
        </p:txBody>
      </p:sp>
    </p:spTree>
    <p:extLst>
      <p:ext uri="{BB962C8B-B14F-4D97-AF65-F5344CB8AC3E}">
        <p14:creationId xmlns:p14="http://schemas.microsoft.com/office/powerpoint/2010/main" val="3586272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1"/>
                </a:solidFill>
                <a:latin typeface="+mj-lt"/>
                <a:ea typeface="ＭＳ Ｐゴシック" charset="0"/>
                <a:cs typeface="Tipo de letra del sistema Fina" charset="0"/>
              </a:defRPr>
            </a:lvl1pPr>
          </a:lstStyle>
          <a:p>
            <a:pPr lvl="0"/>
            <a:r>
              <a:rPr lang="en-GB" dirty="0" smtClean="0"/>
              <a:t>Click to edit Master title style</a:t>
            </a:r>
            <a:endParaRPr lang="en-GB" dirty="0"/>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2"/>
              </a:buClr>
              <a:buSzPct val="60000"/>
              <a:defRPr sz="2000">
                <a:solidFill>
                  <a:schemeClr val="tx1">
                    <a:alpha val="75000"/>
                  </a:schemeClr>
                </a:solidFill>
              </a:defRPr>
            </a:lvl1pPr>
            <a:lvl2pPr marL="228600" indent="-114300">
              <a:lnSpc>
                <a:spcPct val="100000"/>
              </a:lnSpc>
              <a:buClr>
                <a:schemeClr val="tx2"/>
              </a:buClr>
              <a:buSzPct val="60000"/>
              <a:defRPr sz="2000">
                <a:solidFill>
                  <a:schemeClr val="tx1">
                    <a:alpha val="75000"/>
                  </a:schemeClr>
                </a:solidFill>
              </a:defRPr>
            </a:lvl2pPr>
            <a:lvl3pPr marL="342900" indent="-114300">
              <a:lnSpc>
                <a:spcPct val="100000"/>
              </a:lnSpc>
              <a:buClr>
                <a:schemeClr val="tx2"/>
              </a:buClr>
              <a:buSzPct val="60000"/>
              <a:defRPr sz="1800">
                <a:solidFill>
                  <a:schemeClr val="tx1">
                    <a:alpha val="75000"/>
                  </a:schemeClr>
                </a:solidFill>
              </a:defRPr>
            </a:lvl3pPr>
            <a:lvl4pPr marL="457200" indent="-123825">
              <a:lnSpc>
                <a:spcPct val="100000"/>
              </a:lnSpc>
              <a:buClr>
                <a:schemeClr val="tx2"/>
              </a:buClr>
              <a:buSzPct val="60000"/>
              <a:defRPr sz="1600">
                <a:solidFill>
                  <a:schemeClr val="tx1">
                    <a:alpha val="75000"/>
                  </a:schemeClr>
                </a:solidFill>
              </a:defRPr>
            </a:lvl4pPr>
            <a:lvl5pPr marL="574675" indent="-117475">
              <a:lnSpc>
                <a:spcPct val="100000"/>
              </a:lnSpc>
              <a:buClr>
                <a:schemeClr val="tx2"/>
              </a:buClr>
              <a:buSzPct val="60000"/>
              <a:defRPr sz="1600">
                <a:solidFill>
                  <a:schemeClr val="tx1">
                    <a:alpha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tx1"/>
                </a:solidFill>
                <a:latin typeface="+mn-lt"/>
                <a:ea typeface="ＭＳ Ｐゴシック" charset="0"/>
                <a:cs typeface="CiscoSans"/>
              </a:defRPr>
            </a:lvl1pPr>
            <a:lvl2pPr marL="228600" indent="-114300">
              <a:buClr>
                <a:schemeClr val="tx2"/>
              </a:buClr>
              <a:buSzPct val="60000"/>
              <a:defRPr sz="2000">
                <a:solidFill>
                  <a:schemeClr val="tx1"/>
                </a:solidFill>
              </a:defRPr>
            </a:lvl2pPr>
            <a:lvl3pPr marL="342900" indent="-114300">
              <a:buClr>
                <a:schemeClr val="tx2"/>
              </a:buClr>
              <a:buSzPct val="60000"/>
              <a:defRPr sz="1800">
                <a:solidFill>
                  <a:schemeClr val="tx1"/>
                </a:solidFill>
              </a:defRPr>
            </a:lvl3pPr>
            <a:lvl4pPr marL="457200" indent="-123825">
              <a:buClr>
                <a:schemeClr val="tx2"/>
              </a:buClr>
              <a:buSzPct val="60000"/>
              <a:defRPr sz="1600">
                <a:solidFill>
                  <a:schemeClr val="tx1"/>
                </a:solidFill>
              </a:defRPr>
            </a:lvl4pPr>
            <a:lvl5pPr marL="574675" indent="-117475">
              <a:buClr>
                <a:schemeClr val="tx2"/>
              </a:buClr>
              <a:buSzPct val="60000"/>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8"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dirty="0">
                <a:solidFill>
                  <a:srgbClr val="FFFFFF">
                    <a:alpha val="50000"/>
                  </a:srgbClr>
                </a:solidFill>
                <a:latin typeface="CiscoSansTT ExtraLight"/>
                <a:cs typeface="CiscoSans Thin"/>
              </a:rPr>
              <a:t>© </a:t>
            </a:r>
            <a:r>
              <a:rPr lang="en-US" sz="600" spc="20" dirty="0" smtClean="0">
                <a:solidFill>
                  <a:srgbClr val="FFFFFF">
                    <a:alpha val="50000"/>
                  </a:srgbClr>
                </a:solidFill>
                <a:latin typeface="CiscoSansTT ExtraLight"/>
                <a:cs typeface="CiscoSans Thin"/>
              </a:rPr>
              <a:t>2017  </a:t>
            </a:r>
            <a:r>
              <a:rPr lang="en-US" sz="600" spc="20" dirty="0">
                <a:solidFill>
                  <a:srgbClr val="FFFFFF">
                    <a:alpha val="50000"/>
                  </a:srgbClr>
                </a:solidFill>
                <a:latin typeface="CiscoSansTT ExtraLight"/>
                <a:cs typeface="CiscoSans Thin"/>
              </a:rPr>
              <a:t>Cisco and/or its affiliates. All rights reserved.   Cisco Confidential</a:t>
            </a:r>
          </a:p>
        </p:txBody>
      </p:sp>
    </p:spTree>
    <p:extLst>
      <p:ext uri="{BB962C8B-B14F-4D97-AF65-F5344CB8AC3E}">
        <p14:creationId xmlns:p14="http://schemas.microsoft.com/office/powerpoint/2010/main" val="36290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4" pos="267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1"/>
                </a:solidFill>
                <a:latin typeface="+mj-lt"/>
                <a:ea typeface="ＭＳ Ｐゴシック" charset="0"/>
                <a:cs typeface="Tipo de letra del sistema Fina" charset="0"/>
              </a:defRPr>
            </a:lvl1pPr>
          </a:lstStyle>
          <a:p>
            <a:pPr lvl="0"/>
            <a:r>
              <a:rPr lang="en-GB" dirty="0" smtClean="0"/>
              <a:t>Click to edit Master title style</a:t>
            </a:r>
            <a:endParaRPr lang="en-GB" dirty="0"/>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endParaRPr lang="en-US" dirty="0"/>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solidFill>
                  <a:schemeClr val="tx1">
                    <a:alpha val="75000"/>
                  </a:schemeClr>
                </a:solidFill>
              </a:defRPr>
            </a:lvl1pPr>
          </a:lstStyle>
          <a:p>
            <a:pPr lvl="0"/>
            <a:r>
              <a:rPr lang="en-US" dirty="0" smtClean="0"/>
              <a:t>Click to edit Master text styles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8"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dirty="0">
                <a:solidFill>
                  <a:srgbClr val="FFFFFF">
                    <a:alpha val="50000"/>
                  </a:srgbClr>
                </a:solidFill>
                <a:latin typeface="CiscoSansTT ExtraLight"/>
                <a:cs typeface="CiscoSans Thin"/>
              </a:rPr>
              <a:t>© </a:t>
            </a:r>
            <a:r>
              <a:rPr lang="en-US" sz="600" spc="20" dirty="0" smtClean="0">
                <a:solidFill>
                  <a:srgbClr val="FFFFFF">
                    <a:alpha val="50000"/>
                  </a:srgbClr>
                </a:solidFill>
                <a:latin typeface="CiscoSansTT ExtraLight"/>
                <a:cs typeface="CiscoSans Thin"/>
              </a:rPr>
              <a:t>2017  </a:t>
            </a:r>
            <a:r>
              <a:rPr lang="en-US" sz="600" spc="20" dirty="0">
                <a:solidFill>
                  <a:srgbClr val="FFFFFF">
                    <a:alpha val="50000"/>
                  </a:srgbClr>
                </a:solidFill>
                <a:latin typeface="CiscoSansTT ExtraLight"/>
                <a:cs typeface="CiscoSans Thin"/>
              </a:rPr>
              <a:t>Cisco and/or its affiliates. All rights reserved.   Cisco Confidential</a:t>
            </a:r>
          </a:p>
        </p:txBody>
      </p:sp>
    </p:spTree>
    <p:extLst>
      <p:ext uri="{BB962C8B-B14F-4D97-AF65-F5344CB8AC3E}">
        <p14:creationId xmlns:p14="http://schemas.microsoft.com/office/powerpoint/2010/main" val="1024610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3"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1"/>
                </a:solidFill>
                <a:latin typeface="+mj-lt"/>
                <a:ea typeface="ＭＳ Ｐゴシック" charset="0"/>
                <a:cs typeface="Tipo de letra del sistema Fina" charset="0"/>
              </a:defRPr>
            </a:lvl1pPr>
          </a:lstStyle>
          <a:p>
            <a:pPr lvl="0"/>
            <a:r>
              <a:rPr lang="en-GB" dirty="0" smtClean="0"/>
              <a:t>Click to edit Master title style</a:t>
            </a:r>
            <a:endParaRPr lang="en-GB" dirty="0"/>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endParaRPr lang="en-US"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9"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dirty="0">
                <a:solidFill>
                  <a:srgbClr val="FFFFFF">
                    <a:alpha val="50000"/>
                  </a:srgbClr>
                </a:solidFill>
                <a:latin typeface="CiscoSansTT ExtraLight"/>
                <a:cs typeface="CiscoSans Thin"/>
              </a:rPr>
              <a:t>© </a:t>
            </a:r>
            <a:r>
              <a:rPr lang="en-US" sz="600" spc="20" dirty="0" smtClean="0">
                <a:solidFill>
                  <a:srgbClr val="FFFFFF">
                    <a:alpha val="50000"/>
                  </a:srgbClr>
                </a:solidFill>
                <a:latin typeface="CiscoSansTT ExtraLight"/>
                <a:cs typeface="CiscoSans Thin"/>
              </a:rPr>
              <a:t>2017  </a:t>
            </a:r>
            <a:r>
              <a:rPr lang="en-US" sz="600" spc="20" dirty="0">
                <a:solidFill>
                  <a:srgbClr val="FFFFFF">
                    <a:alpha val="50000"/>
                  </a:srgbClr>
                </a:solidFill>
                <a:latin typeface="CiscoSansTT ExtraLight"/>
                <a:cs typeface="CiscoSans Thin"/>
              </a:rPr>
              <a:t>Cisco and/or its affiliates. All rights reserved.   Cisco Confidential</a:t>
            </a:r>
          </a:p>
        </p:txBody>
      </p:sp>
    </p:spTree>
    <p:extLst>
      <p:ext uri="{BB962C8B-B14F-4D97-AF65-F5344CB8AC3E}">
        <p14:creationId xmlns:p14="http://schemas.microsoft.com/office/powerpoint/2010/main" val="3612124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1"/>
                </a:solidFill>
                <a:latin typeface="+mj-lt"/>
                <a:ea typeface="ＭＳ Ｐゴシック" charset="0"/>
                <a:cs typeface="Tipo de letra del sistema Fina" charset="0"/>
              </a:defRPr>
            </a:lvl1pPr>
          </a:lstStyle>
          <a:p>
            <a:pPr lvl="0"/>
            <a:r>
              <a:rPr lang="en-GB" dirty="0" smtClean="0"/>
              <a:t>Click to edit Master title style</a:t>
            </a:r>
            <a:endParaRPr lang="en-GB" dirty="0"/>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9"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dirty="0">
                <a:solidFill>
                  <a:srgbClr val="FFFFFF">
                    <a:alpha val="50000"/>
                  </a:srgbClr>
                </a:solidFill>
                <a:latin typeface="CiscoSansTT ExtraLight"/>
                <a:cs typeface="CiscoSans Thin"/>
              </a:rPr>
              <a:t>© </a:t>
            </a:r>
            <a:r>
              <a:rPr lang="en-US" sz="600" spc="20" dirty="0" smtClean="0">
                <a:solidFill>
                  <a:srgbClr val="FFFFFF">
                    <a:alpha val="50000"/>
                  </a:srgbClr>
                </a:solidFill>
                <a:latin typeface="CiscoSansTT ExtraLight"/>
                <a:cs typeface="CiscoSans Thin"/>
              </a:rPr>
              <a:t>2017  </a:t>
            </a:r>
            <a:r>
              <a:rPr lang="en-US" sz="600" spc="20" dirty="0">
                <a:solidFill>
                  <a:srgbClr val="FFFFFF">
                    <a:alpha val="50000"/>
                  </a:srgbClr>
                </a:solidFill>
                <a:latin typeface="CiscoSansTT ExtraLight"/>
                <a:cs typeface="CiscoSans Thin"/>
              </a:rPr>
              <a:t>Cisco and/or its affiliates. All rights reserved.   Cisco Confidential</a:t>
            </a:r>
          </a:p>
        </p:txBody>
      </p:sp>
    </p:spTree>
    <p:extLst>
      <p:ext uri="{BB962C8B-B14F-4D97-AF65-F5344CB8AC3E}">
        <p14:creationId xmlns:p14="http://schemas.microsoft.com/office/powerpoint/2010/main" val="4120355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smtClean="0"/>
              <a:t>Drag picture to placeholder or click icon to add</a:t>
            </a:r>
            <a:endParaRPr lang="en-US" noProof="0" dirty="0"/>
          </a:p>
        </p:txBody>
      </p:sp>
    </p:spTree>
    <p:extLst>
      <p:ext uri="{BB962C8B-B14F-4D97-AF65-F5344CB8AC3E}">
        <p14:creationId xmlns:p14="http://schemas.microsoft.com/office/powerpoint/2010/main" val="2230052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1"/>
                </a:solidFill>
                <a:latin typeface="+mj-lt"/>
                <a:ea typeface="ＭＳ Ｐゴシック" charset="0"/>
                <a:cs typeface="Tipo de letra del sistema Fina" charset="0"/>
              </a:defRPr>
            </a:lvl1pPr>
          </a:lstStyle>
          <a:p>
            <a:pPr lvl="0"/>
            <a:r>
              <a:rPr lang="en-GB" dirty="0" smtClean="0"/>
              <a:t>Click to edit Master title style</a:t>
            </a:r>
            <a:endParaRPr lang="en-GB" dirty="0"/>
          </a:p>
        </p:txBody>
      </p:sp>
      <p:sp>
        <p:nvSpPr>
          <p:cNvPr id="7" name="Picture Placeholder 6"/>
          <p:cNvSpPr>
            <a:spLocks noGrp="1"/>
          </p:cNvSpPr>
          <p:nvPr>
            <p:ph type="pic" sz="quarter" idx="10"/>
          </p:nvPr>
        </p:nvSpPr>
        <p:spPr>
          <a:xfrm>
            <a:off x="3446586" y="0"/>
            <a:ext cx="5697414" cy="5143500"/>
          </a:xfrm>
          <a:prstGeom prst="rect">
            <a:avLst/>
          </a:prstGeom>
        </p:spPr>
        <p:txBody>
          <a:bodyPr anchor="ctr" anchorCtr="0"/>
          <a:lstStyle>
            <a:lvl1pPr marL="0" indent="0" algn="ctr">
              <a:buNone/>
              <a:defRPr/>
            </a:lvl1pPr>
          </a:lstStyle>
          <a:p>
            <a:endParaRPr lang="en-US" dirty="0"/>
          </a:p>
        </p:txBody>
      </p:sp>
      <p:sp>
        <p:nvSpPr>
          <p:cNvPr id="6"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dirty="0">
                <a:solidFill>
                  <a:srgbClr val="FFFFFF">
                    <a:alpha val="50000"/>
                  </a:srgbClr>
                </a:solidFill>
                <a:latin typeface="CiscoSansTT ExtraLight"/>
                <a:cs typeface="CiscoSans Thin"/>
              </a:rPr>
              <a:t>© </a:t>
            </a:r>
            <a:r>
              <a:rPr lang="en-US" sz="600" spc="20" dirty="0" smtClean="0">
                <a:solidFill>
                  <a:srgbClr val="FFFFFF">
                    <a:alpha val="50000"/>
                  </a:srgbClr>
                </a:solidFill>
                <a:latin typeface="CiscoSansTT ExtraLight"/>
                <a:cs typeface="CiscoSans Thin"/>
              </a:rPr>
              <a:t>2017  </a:t>
            </a:r>
            <a:r>
              <a:rPr lang="en-US" sz="600" spc="20" dirty="0">
                <a:solidFill>
                  <a:srgbClr val="FFFFFF">
                    <a:alpha val="50000"/>
                  </a:srgbClr>
                </a:solidFill>
                <a:latin typeface="CiscoSansTT ExtraLight"/>
                <a:cs typeface="CiscoSans Thin"/>
              </a:rPr>
              <a:t>Cisco and/or its affiliates. All rights reserved.   Cisco Confidential</a:t>
            </a:r>
          </a:p>
        </p:txBody>
      </p:sp>
    </p:spTree>
    <p:extLst>
      <p:ext uri="{BB962C8B-B14F-4D97-AF65-F5344CB8AC3E}">
        <p14:creationId xmlns:p14="http://schemas.microsoft.com/office/powerpoint/2010/main" val="468374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1"/>
                </a:solidFill>
                <a:latin typeface="+mj-lt"/>
                <a:ea typeface="ＭＳ Ｐゴシック" charset="0"/>
                <a:cs typeface="Tipo de letra del sistema Fina" charset="0"/>
              </a:defRPr>
            </a:lvl1pPr>
          </a:lstStyle>
          <a:p>
            <a:pPr lvl="0"/>
            <a:r>
              <a:rPr lang="en-GB" dirty="0" smtClean="0"/>
              <a:t>Click to edit Master title style</a:t>
            </a:r>
            <a:endParaRPr lang="en-GB" dirty="0"/>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endParaRPr lang="en-US"/>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7"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dirty="0">
                <a:solidFill>
                  <a:srgbClr val="FFFFFF">
                    <a:alpha val="50000"/>
                  </a:srgbClr>
                </a:solidFill>
                <a:latin typeface="CiscoSansTT ExtraLight"/>
                <a:cs typeface="CiscoSans Thin"/>
              </a:rPr>
              <a:t>© </a:t>
            </a:r>
            <a:r>
              <a:rPr lang="en-US" sz="600" spc="20" dirty="0" smtClean="0">
                <a:solidFill>
                  <a:srgbClr val="FFFFFF">
                    <a:alpha val="50000"/>
                  </a:srgbClr>
                </a:solidFill>
                <a:latin typeface="CiscoSansTT ExtraLight"/>
                <a:cs typeface="CiscoSans Thin"/>
              </a:rPr>
              <a:t>2017  </a:t>
            </a:r>
            <a:r>
              <a:rPr lang="en-US" sz="600" spc="20" dirty="0">
                <a:solidFill>
                  <a:srgbClr val="FFFFFF">
                    <a:alpha val="50000"/>
                  </a:srgbClr>
                </a:solidFill>
                <a:latin typeface="CiscoSansTT ExtraLight"/>
                <a:cs typeface="CiscoSans Thin"/>
              </a:rPr>
              <a:t>Cisco and/or its affiliates. All rights reserved.   Cisco Confidential</a:t>
            </a:r>
          </a:p>
        </p:txBody>
      </p:sp>
    </p:spTree>
    <p:extLst>
      <p:ext uri="{BB962C8B-B14F-4D97-AF65-F5344CB8AC3E}">
        <p14:creationId xmlns:p14="http://schemas.microsoft.com/office/powerpoint/2010/main" val="1351315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1"/>
                </a:solidFill>
                <a:latin typeface="+mj-lt"/>
                <a:ea typeface="ＭＳ Ｐゴシック" charset="0"/>
                <a:cs typeface="Tipo de letra del sistema Fina" charset="0"/>
              </a:defRPr>
            </a:lvl1pPr>
          </a:lstStyle>
          <a:p>
            <a:pPr lvl="0"/>
            <a:r>
              <a:rPr lang="en-GB" dirty="0" smtClean="0"/>
              <a:t>Click to edit Master title style</a:t>
            </a:r>
            <a:endParaRPr lang="en-GB" dirty="0"/>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endParaRPr lang="en-US"/>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07558" y="4771999"/>
            <a:ext cx="501291" cy="195817"/>
          </a:xfrm>
          <a:prstGeom prst="rect">
            <a:avLst/>
          </a:prstGeom>
        </p:spPr>
      </p:pic>
      <p:sp>
        <p:nvSpPr>
          <p:cNvPr id="11"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dirty="0">
                <a:solidFill>
                  <a:srgbClr val="FFFFFF">
                    <a:alpha val="50000"/>
                  </a:srgbClr>
                </a:solidFill>
                <a:latin typeface="CiscoSansTT ExtraLight"/>
                <a:cs typeface="CiscoSans Thin"/>
              </a:rPr>
              <a:t>© </a:t>
            </a:r>
            <a:r>
              <a:rPr lang="en-US" sz="600" spc="20" dirty="0" smtClean="0">
                <a:solidFill>
                  <a:srgbClr val="FFFFFF">
                    <a:alpha val="50000"/>
                  </a:srgbClr>
                </a:solidFill>
                <a:latin typeface="CiscoSansTT ExtraLight"/>
                <a:cs typeface="CiscoSans Thin"/>
              </a:rPr>
              <a:t>2017  </a:t>
            </a:r>
            <a:r>
              <a:rPr lang="en-US" sz="600" spc="20" dirty="0">
                <a:solidFill>
                  <a:srgbClr val="FFFFFF">
                    <a:alpha val="50000"/>
                  </a:srgbClr>
                </a:solidFill>
                <a:latin typeface="CiscoSansTT ExtraLight"/>
                <a:cs typeface="CiscoSans Thin"/>
              </a:rPr>
              <a:t>Cisco and/or its affiliates. All rights reserved.   Cisco Confidential</a:t>
            </a:r>
          </a:p>
        </p:txBody>
      </p:sp>
    </p:spTree>
    <p:extLst>
      <p:ext uri="{BB962C8B-B14F-4D97-AF65-F5344CB8AC3E}">
        <p14:creationId xmlns:p14="http://schemas.microsoft.com/office/powerpoint/2010/main" val="4268367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641600" y="2281687"/>
            <a:ext cx="3860800" cy="569103"/>
          </a:xfrm>
          <a:prstGeom prst="rect">
            <a:avLst/>
          </a:prstGeom>
        </p:spPr>
      </p:pic>
    </p:spTree>
    <p:extLst>
      <p:ext uri="{BB962C8B-B14F-4D97-AF65-F5344CB8AC3E}">
        <p14:creationId xmlns:p14="http://schemas.microsoft.com/office/powerpoint/2010/main" val="2876018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tx2"/>
              </a:buClr>
              <a:buSzPct val="80000"/>
              <a:buFont typeface="Arial"/>
              <a:buChar char="•"/>
              <a:defRPr sz="3700" b="0" i="0">
                <a:solidFill>
                  <a:schemeClr val="tx2"/>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US" smtClean="0"/>
              <a:t>Edit Master text styles</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smtClean="0"/>
              <a:t>Click to edit Master title style</a:t>
            </a:r>
            <a:endParaRPr lang="en-GB" dirty="0"/>
          </a:p>
        </p:txBody>
      </p:sp>
    </p:spTree>
    <p:extLst>
      <p:ext uri="{BB962C8B-B14F-4D97-AF65-F5344CB8AC3E}">
        <p14:creationId xmlns:p14="http://schemas.microsoft.com/office/powerpoint/2010/main" val="4252306138"/>
      </p:ext>
    </p:extLst>
  </p:cSld>
  <p:clrMapOvr>
    <a:masterClrMapping/>
  </p:clrMapOvr>
  <p:transition spd="med">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3_Segue">
    <p:bg>
      <p:bgPr>
        <a:gradFill rotWithShape="0">
          <a:gsLst>
            <a:gs pos="0">
              <a:schemeClr val="bg2"/>
            </a:gs>
            <a:gs pos="100000">
              <a:schemeClr val="accent1"/>
            </a:gs>
          </a:gsLst>
          <a:lin ang="5400000"/>
        </a:gradFill>
        <a:effectLst/>
      </p:bgPr>
    </p:bg>
    <p:spTree>
      <p:nvGrpSpPr>
        <p:cNvPr id="1" name=""/>
        <p:cNvGrpSpPr/>
        <p:nvPr/>
      </p:nvGrpSpPr>
      <p:grpSpPr>
        <a:xfrm>
          <a:off x="0" y="0"/>
          <a:ext cx="0" cy="0"/>
          <a:chOff x="0" y="0"/>
          <a:chExt cx="0" cy="0"/>
        </a:xfrm>
      </p:grpSpPr>
      <p:sp>
        <p:nvSpPr>
          <p:cNvPr id="3"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509F5890-BE05-4D5D-AADF-DD6FDB4C472B}" type="slidenum">
              <a:rPr lang="en-US" sz="600">
                <a:solidFill>
                  <a:srgbClr val="005073">
                    <a:alpha val="60000"/>
                  </a:srgbClr>
                </a:solidFill>
                <a:latin typeface="CiscoSansTT ExtraLight"/>
                <a:cs typeface="CiscoSans Thin"/>
              </a:rPr>
              <a:pPr algn="r" defTabSz="610744" fontAlgn="auto">
                <a:spcBef>
                  <a:spcPts val="0"/>
                </a:spcBef>
                <a:spcAft>
                  <a:spcPts val="0"/>
                </a:spcAft>
                <a:defRPr/>
              </a:pPr>
              <a:t>‹#›</a:t>
            </a:fld>
            <a:endParaRPr lang="en-US" sz="600" dirty="0">
              <a:solidFill>
                <a:srgbClr val="005073">
                  <a:alpha val="60000"/>
                </a:srgbClr>
              </a:solidFill>
              <a:latin typeface="CiscoSansTT ExtraLight"/>
              <a:cs typeface="CiscoSans Thin"/>
            </a:endParaRPr>
          </a:p>
        </p:txBody>
      </p:sp>
      <p:sp>
        <p:nvSpPr>
          <p:cNvPr id="4"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005073">
                    <a:alpha val="60000"/>
                  </a:srgbClr>
                </a:solidFill>
                <a:latin typeface="CiscoSansTT ExtraLight"/>
                <a:cs typeface="CiscoSans Thin"/>
              </a:rPr>
              <a:t>© </a:t>
            </a:r>
            <a:r>
              <a:rPr lang="en-US" sz="600" dirty="0" smtClean="0">
                <a:solidFill>
                  <a:srgbClr val="005073">
                    <a:alpha val="60000"/>
                  </a:srgbClr>
                </a:solidFill>
                <a:latin typeface="CiscoSansTT ExtraLight"/>
                <a:cs typeface="CiscoSans Thin"/>
              </a:rPr>
              <a:t>2016  </a:t>
            </a:r>
            <a:r>
              <a:rPr lang="en-US" sz="600" dirty="0">
                <a:solidFill>
                  <a:srgbClr val="005073">
                    <a:alpha val="60000"/>
                  </a:srgbClr>
                </a:solidFill>
                <a:latin typeface="CiscoSansTT ExtraLight"/>
                <a:cs typeface="CiscoSans Thin"/>
              </a:rPr>
              <a:t>Cisco and/or its affiliates. All rights reserved.   Cisco Confidential</a:t>
            </a:r>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US" smtClean="0"/>
              <a:t>Click to edit Master title style</a:t>
            </a:r>
            <a:endParaRPr lang="en-US" dirty="0"/>
          </a:p>
        </p:txBody>
      </p:sp>
      <p:pic>
        <p:nvPicPr>
          <p:cNvPr id="10" name="Picture 2"/>
          <p:cNvPicPr>
            <a:picLocks noChangeAspect="1" noChangeArrowheads="1"/>
          </p:cNvPicPr>
          <p:nvPr userDrawn="1"/>
        </p:nvPicPr>
        <p:blipFill>
          <a:blip r:embed="rId2" cstate="email">
            <a:alphaModFix amt="60000"/>
            <a:biLevel thresh="25000"/>
            <a:extLst>
              <a:ext uri="{28A0092B-C50C-407E-A947-70E740481C1C}">
                <a14:useLocalDpi xmlns:a14="http://schemas.microsoft.com/office/drawing/2010/main"/>
              </a:ext>
            </a:extLst>
          </a:blip>
          <a:stretch>
            <a:fillRect/>
          </a:stretch>
        </p:blipFill>
        <p:spPr bwMode="auto">
          <a:xfrm>
            <a:off x="477679" y="4625975"/>
            <a:ext cx="424180" cy="265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5927571"/>
      </p:ext>
    </p:extLst>
  </p:cSld>
  <p:clrMapOvr>
    <a:masterClrMapping/>
  </p:clrMapOvr>
  <p:transition spd="slow">
    <p:wip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srgbClr val="005073"/>
              </a:solidFill>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srgbClr val="005073"/>
              </a:solidFill>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smtClean="0"/>
              <a:t>Click icon to add picture</a:t>
            </a:r>
            <a:endParaRPr lang="en-US" noProof="0" dirty="0"/>
          </a:p>
        </p:txBody>
      </p:sp>
      <p:sp>
        <p:nvSpPr>
          <p:cNvPr id="11" name="Title 10"/>
          <p:cNvSpPr>
            <a:spLocks noGrp="1"/>
          </p:cNvSpPr>
          <p:nvPr>
            <p:ph type="title"/>
          </p:nvPr>
        </p:nvSpPr>
        <p:spPr>
          <a:xfrm>
            <a:off x="2065871" y="3655079"/>
            <a:ext cx="5074070" cy="628650"/>
          </a:xfrm>
        </p:spPr>
        <p:txBody>
          <a:bodyPr/>
          <a:lstStyle>
            <a:lvl1pPr>
              <a:defRPr sz="2000">
                <a:solidFill>
                  <a:srgbClr val="58585B"/>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933234475"/>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7766" y="1347788"/>
            <a:ext cx="8345488" cy="3168210"/>
          </a:xfrm>
          <a:prstGeom prst="rect">
            <a:avLst/>
          </a:prstGeom>
        </p:spPr>
        <p:txBody>
          <a:bodyPr lIns="0" tIns="45710" rIns="91420" bIns="45710">
            <a:noAutofit/>
          </a:bodyPr>
          <a:lstStyle>
            <a:lvl1pPr marL="57136" indent="0">
              <a:lnSpc>
                <a:spcPct val="95000"/>
              </a:lnSpc>
              <a:spcBef>
                <a:spcPts val="1110"/>
              </a:spcBef>
              <a:buClr>
                <a:schemeClr val="tx1"/>
              </a:buClr>
              <a:buSzPct val="80000"/>
              <a:buFont typeface="Arial"/>
              <a:buNone/>
              <a:defRPr sz="3700" b="0" i="0">
                <a:solidFill>
                  <a:schemeClr val="tx2"/>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US" smtClean="0"/>
              <a:t>Click to edit Master text styles</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defRPr>
                <a:solidFill>
                  <a:schemeClr val="tx1"/>
                </a:solidFill>
              </a:defRPr>
            </a:lvl1pPr>
          </a:lstStyle>
          <a:p>
            <a:pPr lvl="0"/>
            <a:r>
              <a:rPr lang="en-US" smtClean="0"/>
              <a:t>Click to edit Master title style</a:t>
            </a:r>
            <a:endParaRPr lang="en-GB" dirty="0"/>
          </a:p>
        </p:txBody>
      </p:sp>
    </p:spTree>
    <p:extLst>
      <p:ext uri="{BB962C8B-B14F-4D97-AF65-F5344CB8AC3E}">
        <p14:creationId xmlns:p14="http://schemas.microsoft.com/office/powerpoint/2010/main" val="1285831213"/>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9.xml"/><Relationship Id="rId21" Type="http://schemas.openxmlformats.org/officeDocument/2006/relationships/slideLayout" Target="../slideLayouts/slideLayout50.xml"/><Relationship Id="rId22" Type="http://schemas.openxmlformats.org/officeDocument/2006/relationships/slideLayout" Target="../slideLayouts/slideLayout51.xml"/><Relationship Id="rId23" Type="http://schemas.openxmlformats.org/officeDocument/2006/relationships/slideLayout" Target="../slideLayouts/slideLayout52.xml"/><Relationship Id="rId24" Type="http://schemas.openxmlformats.org/officeDocument/2006/relationships/slideLayout" Target="../slideLayouts/slideLayout53.xml"/><Relationship Id="rId25" Type="http://schemas.openxmlformats.org/officeDocument/2006/relationships/slideLayout" Target="../slideLayouts/slideLayout54.xml"/><Relationship Id="rId26" Type="http://schemas.openxmlformats.org/officeDocument/2006/relationships/slideLayout" Target="../slideLayouts/slideLayout55.xml"/><Relationship Id="rId27" Type="http://schemas.openxmlformats.org/officeDocument/2006/relationships/slideLayout" Target="../slideLayouts/slideLayout56.xml"/><Relationship Id="rId28" Type="http://schemas.openxmlformats.org/officeDocument/2006/relationships/slideLayout" Target="../slideLayouts/slideLayout57.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30" Type="http://schemas.openxmlformats.org/officeDocument/2006/relationships/slideLayout" Target="../slideLayouts/slideLayout59.xml"/><Relationship Id="rId31" Type="http://schemas.openxmlformats.org/officeDocument/2006/relationships/slideLayout" Target="../slideLayouts/slideLayout60.xml"/><Relationship Id="rId32" Type="http://schemas.openxmlformats.org/officeDocument/2006/relationships/slideLayout" Target="../slideLayouts/slideLayout61.xml"/><Relationship Id="rId9" Type="http://schemas.openxmlformats.org/officeDocument/2006/relationships/slideLayout" Target="../slideLayouts/slideLayout38.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33" Type="http://schemas.openxmlformats.org/officeDocument/2006/relationships/slideLayout" Target="../slideLayouts/slideLayout62.xml"/><Relationship Id="rId34" Type="http://schemas.openxmlformats.org/officeDocument/2006/relationships/slideLayout" Target="../slideLayouts/slideLayout63.xml"/><Relationship Id="rId35"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39.xml"/><Relationship Id="rId11" Type="http://schemas.openxmlformats.org/officeDocument/2006/relationships/slideLayout" Target="../slideLayouts/slideLayout40.xml"/><Relationship Id="rId12" Type="http://schemas.openxmlformats.org/officeDocument/2006/relationships/slideLayout" Target="../slideLayouts/slideLayout41.xml"/><Relationship Id="rId13" Type="http://schemas.openxmlformats.org/officeDocument/2006/relationships/slideLayout" Target="../slideLayouts/slideLayout42.xml"/><Relationship Id="rId14" Type="http://schemas.openxmlformats.org/officeDocument/2006/relationships/slideLayout" Target="../slideLayouts/slideLayout43.xml"/><Relationship Id="rId15" Type="http://schemas.openxmlformats.org/officeDocument/2006/relationships/slideLayout" Target="../slideLayouts/slideLayout44.xml"/><Relationship Id="rId16" Type="http://schemas.openxmlformats.org/officeDocument/2006/relationships/slideLayout" Target="../slideLayouts/slideLayout45.xml"/><Relationship Id="rId17" Type="http://schemas.openxmlformats.org/officeDocument/2006/relationships/slideLayout" Target="../slideLayouts/slideLayout46.xml"/><Relationship Id="rId18" Type="http://schemas.openxmlformats.org/officeDocument/2006/relationships/slideLayout" Target="../slideLayouts/slideLayout47.xml"/><Relationship Id="rId19" Type="http://schemas.openxmlformats.org/officeDocument/2006/relationships/slideLayout" Target="../slideLayouts/slideLayout48.xml"/><Relationship Id="rId37" Type="http://schemas.openxmlformats.org/officeDocument/2006/relationships/image" Target="../media/image11.png"/></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4.xml"/><Relationship Id="rId21" Type="http://schemas.openxmlformats.org/officeDocument/2006/relationships/slideLayout" Target="../slideLayouts/slideLayout85.xml"/><Relationship Id="rId22" Type="http://schemas.openxmlformats.org/officeDocument/2006/relationships/slideLayout" Target="../slideLayouts/slideLayout86.xml"/><Relationship Id="rId23" Type="http://schemas.openxmlformats.org/officeDocument/2006/relationships/slideLayout" Target="../slideLayouts/slideLayout87.xml"/><Relationship Id="rId24" Type="http://schemas.openxmlformats.org/officeDocument/2006/relationships/slideLayout" Target="../slideLayouts/slideLayout88.xml"/><Relationship Id="rId25" Type="http://schemas.openxmlformats.org/officeDocument/2006/relationships/slideLayout" Target="../slideLayouts/slideLayout89.xml"/><Relationship Id="rId26" Type="http://schemas.openxmlformats.org/officeDocument/2006/relationships/slideLayout" Target="../slideLayouts/slideLayout90.xml"/><Relationship Id="rId27" Type="http://schemas.openxmlformats.org/officeDocument/2006/relationships/slideLayout" Target="../slideLayouts/slideLayout91.xml"/><Relationship Id="rId28" Type="http://schemas.openxmlformats.org/officeDocument/2006/relationships/slideLayout" Target="../slideLayouts/slideLayout92.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30" Type="http://schemas.openxmlformats.org/officeDocument/2006/relationships/slideLayout" Target="../slideLayouts/slideLayout94.xml"/><Relationship Id="rId31" Type="http://schemas.openxmlformats.org/officeDocument/2006/relationships/slideLayout" Target="../slideLayouts/slideLayout95.xml"/><Relationship Id="rId32" Type="http://schemas.openxmlformats.org/officeDocument/2006/relationships/slideLayout" Target="../slideLayouts/slideLayout96.xml"/><Relationship Id="rId9" Type="http://schemas.openxmlformats.org/officeDocument/2006/relationships/slideLayout" Target="../slideLayouts/slideLayout73.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33" Type="http://schemas.openxmlformats.org/officeDocument/2006/relationships/slideLayout" Target="../slideLayouts/slideLayout97.xml"/><Relationship Id="rId34" Type="http://schemas.openxmlformats.org/officeDocument/2006/relationships/theme" Target="../theme/theme3.xml"/><Relationship Id="rId35" Type="http://schemas.openxmlformats.org/officeDocument/2006/relationships/image" Target="../media/image1.png"/><Relationship Id="rId10" Type="http://schemas.openxmlformats.org/officeDocument/2006/relationships/slideLayout" Target="../slideLayouts/slideLayout74.xml"/><Relationship Id="rId11" Type="http://schemas.openxmlformats.org/officeDocument/2006/relationships/slideLayout" Target="../slideLayouts/slideLayout75.xml"/><Relationship Id="rId12" Type="http://schemas.openxmlformats.org/officeDocument/2006/relationships/slideLayout" Target="../slideLayouts/slideLayout76.xml"/><Relationship Id="rId13" Type="http://schemas.openxmlformats.org/officeDocument/2006/relationships/slideLayout" Target="../slideLayouts/slideLayout77.xml"/><Relationship Id="rId14" Type="http://schemas.openxmlformats.org/officeDocument/2006/relationships/slideLayout" Target="../slideLayouts/slideLayout78.xml"/><Relationship Id="rId15" Type="http://schemas.openxmlformats.org/officeDocument/2006/relationships/slideLayout" Target="../slideLayouts/slideLayout79.xml"/><Relationship Id="rId16" Type="http://schemas.openxmlformats.org/officeDocument/2006/relationships/slideLayout" Target="../slideLayouts/slideLayout80.xml"/><Relationship Id="rId17" Type="http://schemas.openxmlformats.org/officeDocument/2006/relationships/slideLayout" Target="../slideLayouts/slideLayout81.xml"/><Relationship Id="rId18" Type="http://schemas.openxmlformats.org/officeDocument/2006/relationships/slideLayout" Target="../slideLayouts/slideLayout82.xml"/><Relationship Id="rId19"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smtClean="0"/>
              <a:t>Title Goes Here</a:t>
            </a:r>
            <a:endParaRPr lang="en-GB" dirty="0"/>
          </a:p>
        </p:txBody>
      </p:sp>
      <p:sp>
        <p:nvSpPr>
          <p:cNvPr id="13"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tx1">
                    <a:alpha val="50000"/>
                  </a:schemeClr>
                </a:solidFill>
                <a:latin typeface="+mn-lt"/>
                <a:ea typeface="+mn-ea"/>
                <a:cs typeface="CiscoSans Thin"/>
              </a:rPr>
              <a:t>© </a:t>
            </a:r>
            <a:r>
              <a:rPr lang="en-US" sz="600" spc="20" baseline="0" dirty="0" smtClean="0">
                <a:solidFill>
                  <a:schemeClr val="tx1">
                    <a:alpha val="50000"/>
                  </a:schemeClr>
                </a:solidFill>
                <a:latin typeface="+mn-lt"/>
                <a:ea typeface="+mn-ea"/>
                <a:cs typeface="CiscoSans Thin"/>
              </a:rPr>
              <a:t>2017  </a:t>
            </a:r>
            <a:r>
              <a:rPr lang="en-US" sz="600" spc="20" baseline="0" dirty="0">
                <a:solidFill>
                  <a:schemeClr val="tx1">
                    <a:alpha val="50000"/>
                  </a:schemeClr>
                </a:solidFill>
                <a:latin typeface="+mn-lt"/>
                <a:ea typeface="+mn-ea"/>
                <a:cs typeface="CiscoSans Thin"/>
              </a:rPr>
              <a:t>Cisco and/or its affiliates. All rights reserved.   Cisco Confidential</a:t>
            </a:r>
          </a:p>
        </p:txBody>
      </p:sp>
    </p:spTree>
  </p:cSld>
  <p:clrMap bg1="lt1" tx1="dk1" bg2="lt2" tx2="dk2" accent1="accent1" accent2="accent2" accent3="accent3" accent4="accent4" accent5="accent5" accent6="accent6" hlink="hlink" folHlink="folHlink"/>
  <p:sldLayoutIdLst>
    <p:sldLayoutId id="2147483874" r:id="rId1"/>
    <p:sldLayoutId id="2147484015" r:id="rId2"/>
    <p:sldLayoutId id="2147483876" r:id="rId3"/>
    <p:sldLayoutId id="2147484013" r:id="rId4"/>
    <p:sldLayoutId id="2147483982" r:id="rId5"/>
    <p:sldLayoutId id="2147484014" r:id="rId6"/>
    <p:sldLayoutId id="2147483978" r:id="rId7"/>
    <p:sldLayoutId id="2147483979" r:id="rId8"/>
    <p:sldLayoutId id="2147483980" r:id="rId9"/>
    <p:sldLayoutId id="2147483981" r:id="rId10"/>
    <p:sldLayoutId id="2147483879" r:id="rId11"/>
    <p:sldLayoutId id="2147483976" r:id="rId12"/>
    <p:sldLayoutId id="2147483885" r:id="rId13"/>
    <p:sldLayoutId id="2147484011" r:id="rId14"/>
    <p:sldLayoutId id="2147484017" r:id="rId15"/>
    <p:sldLayoutId id="2147484016" r:id="rId16"/>
    <p:sldLayoutId id="2147483985" r:id="rId17"/>
    <p:sldLayoutId id="2147483986" r:id="rId18"/>
    <p:sldLayoutId id="2147484012" r:id="rId19"/>
    <p:sldLayoutId id="2147483969" r:id="rId20"/>
    <p:sldLayoutId id="2147483968" r:id="rId21"/>
    <p:sldLayoutId id="2147483973" r:id="rId22"/>
    <p:sldLayoutId id="2147483967" r:id="rId23"/>
    <p:sldLayoutId id="2147483970" r:id="rId24"/>
    <p:sldLayoutId id="2147483987" r:id="rId25"/>
    <p:sldLayoutId id="2147483983" r:id="rId26"/>
    <p:sldLayoutId id="2147483971" r:id="rId27"/>
    <p:sldLayoutId id="2147483972" r:id="rId28"/>
    <p:sldLayoutId id="2147483897" r:id="rId29"/>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2800" b="0" i="0" kern="1200" dirty="0">
          <a:solidFill>
            <a:schemeClr val="tx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dirty="0">
                <a:solidFill>
                  <a:srgbClr val="000000">
                    <a:alpha val="50000"/>
                  </a:srgbClr>
                </a:solidFill>
                <a:latin typeface="CiscoSansTT ExtraLight"/>
                <a:ea typeface=""/>
                <a:cs typeface="CiscoSans Thin"/>
              </a:rPr>
              <a:t>© 2017  Cisco and/or its affiliates. All rights reserved.   Cisco Confidential</a:t>
            </a:r>
          </a:p>
        </p:txBody>
      </p:sp>
    </p:spTree>
    <p:extLst>
      <p:ext uri="{BB962C8B-B14F-4D97-AF65-F5344CB8AC3E}">
        <p14:creationId xmlns:p14="http://schemas.microsoft.com/office/powerpoint/2010/main" val="2130322182"/>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 id="2147484031" r:id="rId12"/>
    <p:sldLayoutId id="2147484032" r:id="rId13"/>
    <p:sldLayoutId id="2147484033" r:id="rId14"/>
    <p:sldLayoutId id="2147484034" r:id="rId15"/>
    <p:sldLayoutId id="2147484035" r:id="rId16"/>
    <p:sldLayoutId id="2147484036" r:id="rId17"/>
    <p:sldLayoutId id="2147484037" r:id="rId18"/>
    <p:sldLayoutId id="2147484038" r:id="rId19"/>
    <p:sldLayoutId id="2147484039" r:id="rId20"/>
    <p:sldLayoutId id="2147484040" r:id="rId21"/>
    <p:sldLayoutId id="2147484041" r:id="rId22"/>
    <p:sldLayoutId id="2147484042" r:id="rId23"/>
    <p:sldLayoutId id="2147484043" r:id="rId24"/>
    <p:sldLayoutId id="2147484044" r:id="rId25"/>
    <p:sldLayoutId id="2147484045" r:id="rId26"/>
    <p:sldLayoutId id="2147484046" r:id="rId27"/>
    <p:sldLayoutId id="2147484047" r:id="rId28"/>
    <p:sldLayoutId id="2147484048" r:id="rId29"/>
    <p:sldLayoutId id="2147484049" r:id="rId30"/>
    <p:sldLayoutId id="2147484050" r:id="rId31"/>
    <p:sldLayoutId id="2147484086" r:id="rId32"/>
    <p:sldLayoutId id="2147484087" r:id="rId33"/>
    <p:sldLayoutId id="2147484088" r:id="rId34"/>
    <p:sldLayoutId id="2147484089" r:id="rId35"/>
  </p:sldLayoutIdLst>
  <p:txStyles>
    <p:titleStyle>
      <a:lvl1pPr algn="l" defTabSz="684213" rtl="0" eaLnBrk="1" fontAlgn="base" hangingPunct="1">
        <a:lnSpc>
          <a:spcPct val="80000"/>
        </a:lnSpc>
        <a:spcBef>
          <a:spcPct val="0"/>
        </a:spcBef>
        <a:spcAft>
          <a:spcPct val="0"/>
        </a:spcAft>
        <a:defRPr lang="en-US" sz="2800" b="0" i="0" kern="1200" dirty="0">
          <a:solidFill>
            <a:schemeClr val="bg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5"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smtClean="0"/>
              <a:t>Title Goes Here</a:t>
            </a:r>
            <a:endParaRPr lang="en-GB" dirty="0"/>
          </a:p>
        </p:txBody>
      </p:sp>
      <p:sp>
        <p:nvSpPr>
          <p:cNvPr id="13"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dirty="0">
                <a:solidFill>
                  <a:srgbClr val="FFFFFF">
                    <a:alpha val="50000"/>
                  </a:srgbClr>
                </a:solidFill>
                <a:latin typeface="CiscoSansTT ExtraLight"/>
                <a:cs typeface="CiscoSans Thin"/>
              </a:rPr>
              <a:t>© </a:t>
            </a:r>
            <a:r>
              <a:rPr lang="en-US" sz="600" spc="20" dirty="0" smtClean="0">
                <a:solidFill>
                  <a:srgbClr val="FFFFFF">
                    <a:alpha val="50000"/>
                  </a:srgbClr>
                </a:solidFill>
                <a:latin typeface="CiscoSansTT ExtraLight"/>
                <a:cs typeface="CiscoSans Thin"/>
              </a:rPr>
              <a:t>2017  </a:t>
            </a:r>
            <a:r>
              <a:rPr lang="en-US" sz="600" spc="20" dirty="0">
                <a:solidFill>
                  <a:srgbClr val="FFFFFF">
                    <a:alpha val="50000"/>
                  </a:srgbClr>
                </a:solidFill>
                <a:latin typeface="CiscoSansTT ExtraLight"/>
                <a:cs typeface="CiscoSans Thin"/>
              </a:rPr>
              <a:t>Cisco and/or its affiliates. All rights reserved.   Cisco Confidential</a:t>
            </a:r>
          </a:p>
        </p:txBody>
      </p:sp>
    </p:spTree>
    <p:extLst>
      <p:ext uri="{BB962C8B-B14F-4D97-AF65-F5344CB8AC3E}">
        <p14:creationId xmlns:p14="http://schemas.microsoft.com/office/powerpoint/2010/main" val="585729717"/>
      </p:ext>
    </p:extLst>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 id="2147484064" r:id="rId12"/>
    <p:sldLayoutId id="2147484065" r:id="rId13"/>
    <p:sldLayoutId id="2147484066" r:id="rId14"/>
    <p:sldLayoutId id="2147484067" r:id="rId15"/>
    <p:sldLayoutId id="2147484068" r:id="rId16"/>
    <p:sldLayoutId id="2147484069" r:id="rId17"/>
    <p:sldLayoutId id="2147484070" r:id="rId18"/>
    <p:sldLayoutId id="2147484071" r:id="rId19"/>
    <p:sldLayoutId id="2147484072" r:id="rId20"/>
    <p:sldLayoutId id="2147484073" r:id="rId21"/>
    <p:sldLayoutId id="2147484074" r:id="rId22"/>
    <p:sldLayoutId id="2147484075" r:id="rId23"/>
    <p:sldLayoutId id="2147484076" r:id="rId24"/>
    <p:sldLayoutId id="2147484077" r:id="rId25"/>
    <p:sldLayoutId id="2147484078" r:id="rId26"/>
    <p:sldLayoutId id="2147484079" r:id="rId27"/>
    <p:sldLayoutId id="2147484080" r:id="rId28"/>
    <p:sldLayoutId id="2147484081" r:id="rId29"/>
    <p:sldLayoutId id="2147484082" r:id="rId30"/>
    <p:sldLayoutId id="2147484083" r:id="rId31"/>
    <p:sldLayoutId id="2147484084" r:id="rId32"/>
    <p:sldLayoutId id="2147484085" r:id="rId33"/>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2800" b="0" i="0" kern="1200" dirty="0">
          <a:solidFill>
            <a:schemeClr val="tx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5" Type="http://schemas.openxmlformats.org/officeDocument/2006/relationships/image" Target="../media/image37.tiff"/><Relationship Id="rId6" Type="http://schemas.openxmlformats.org/officeDocument/2006/relationships/image" Target="../media/image38.tiff"/><Relationship Id="rId7" Type="http://schemas.openxmlformats.org/officeDocument/2006/relationships/image" Target="../media/image39.tiff"/><Relationship Id="rId8" Type="http://schemas.openxmlformats.org/officeDocument/2006/relationships/image" Target="../media/image40.tiff"/><Relationship Id="rId1" Type="http://schemas.openxmlformats.org/officeDocument/2006/relationships/slideLayout" Target="../slideLayouts/slideLayout40.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xml"/><Relationship Id="rId3" Type="http://schemas.openxmlformats.org/officeDocument/2006/relationships/hyperlink" Target="https://developer.ciscospark.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hyperlink" Target="https://learninglabs.cisco.com/" TargetMode="External"/><Relationship Id="rId4" Type="http://schemas.openxmlformats.org/officeDocument/2006/relationships/hyperlink" Target="https://www.docker.com/" TargetMode="External"/><Relationship Id="rId5" Type="http://schemas.openxmlformats.org/officeDocument/2006/relationships/hyperlink" Target="https://ngrok.com/" TargetMode="External"/><Relationship Id="rId6" Type="http://schemas.openxmlformats.org/officeDocument/2006/relationships/hyperlink" Target="https://www.tensorflow.org/" TargetMode="External"/><Relationship Id="rId7" Type="http://schemas.openxmlformats.org/officeDocument/2006/relationships/hyperlink" Target="https://www.designbetter.co/books" TargetMode="External"/><Relationship Id="rId8" Type="http://schemas.openxmlformats.org/officeDocument/2006/relationships/hyperlink" Target="https://design.cisco.com/" TargetMode="External"/><Relationship Id="rId1" Type="http://schemas.openxmlformats.org/officeDocument/2006/relationships/slideLayout" Target="../slideLayouts/slideLayout40.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jpe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38.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29.tiff"/><Relationship Id="rId3" Type="http://schemas.openxmlformats.org/officeDocument/2006/relationships/image" Target="../media/image3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1" Type="http://schemas.openxmlformats.org/officeDocument/2006/relationships/slideLayout" Target="../slideLayouts/slideLayout38.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1" Type="http://schemas.openxmlformats.org/officeDocument/2006/relationships/slideLayout" Target="../slideLayouts/slideLayout40.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69496" y="3277958"/>
            <a:ext cx="7180751" cy="288131"/>
          </a:xfrm>
        </p:spPr>
        <p:txBody>
          <a:bodyPr/>
          <a:lstStyle/>
          <a:p>
            <a:r>
              <a:rPr lang="en-US" dirty="0"/>
              <a:t>Edwin Zhang (@</a:t>
            </a:r>
            <a:r>
              <a:rPr lang="en-US" dirty="0" err="1"/>
              <a:t>edwin_zh</a:t>
            </a:r>
            <a:r>
              <a:rPr lang="en-US" dirty="0"/>
              <a:t>) | Chris Lunsford (@</a:t>
            </a:r>
            <a:r>
              <a:rPr lang="en-US" dirty="0" err="1"/>
              <a:t>cmlccie</a:t>
            </a:r>
            <a:r>
              <a:rPr lang="en-US" dirty="0" smtClean="0"/>
              <a:t>) | Joel Obstfeld</a:t>
            </a:r>
            <a:endParaRPr lang="en-US" dirty="0"/>
          </a:p>
        </p:txBody>
      </p:sp>
      <p:sp>
        <p:nvSpPr>
          <p:cNvPr id="3" name="Text Placeholder 2"/>
          <p:cNvSpPr>
            <a:spLocks noGrp="1"/>
          </p:cNvSpPr>
          <p:nvPr>
            <p:ph type="body" sz="quarter" idx="11"/>
          </p:nvPr>
        </p:nvSpPr>
        <p:spPr>
          <a:xfrm>
            <a:off x="469496" y="3517955"/>
            <a:ext cx="5332941" cy="288131"/>
          </a:xfrm>
        </p:spPr>
        <p:txBody>
          <a:bodyPr/>
          <a:lstStyle/>
          <a:p>
            <a:r>
              <a:rPr lang="en-US" dirty="0" smtClean="0"/>
              <a:t>DNW23</a:t>
            </a:r>
            <a:endParaRPr lang="en-US" dirty="0"/>
          </a:p>
        </p:txBody>
      </p:sp>
      <p:sp>
        <p:nvSpPr>
          <p:cNvPr id="4" name="Text Placeholder 3"/>
          <p:cNvSpPr>
            <a:spLocks noGrp="1"/>
          </p:cNvSpPr>
          <p:nvPr>
            <p:ph type="body" sz="quarter" idx="12"/>
          </p:nvPr>
        </p:nvSpPr>
        <p:spPr>
          <a:xfrm>
            <a:off x="469496" y="3757952"/>
            <a:ext cx="5332941" cy="288131"/>
          </a:xfrm>
        </p:spPr>
        <p:txBody>
          <a:bodyPr/>
          <a:lstStyle/>
          <a:p>
            <a:fld id="{A52756EC-865A-5045-9425-366FF2D839B2}" type="datetime3">
              <a:rPr lang="en-US"/>
              <a:pPr/>
              <a:t>25 August 2017</a:t>
            </a:fld>
            <a:endParaRPr lang="en-US" dirty="0"/>
          </a:p>
        </p:txBody>
      </p:sp>
      <p:sp>
        <p:nvSpPr>
          <p:cNvPr id="6" name="Title 5"/>
          <p:cNvSpPr>
            <a:spLocks noGrp="1"/>
          </p:cNvSpPr>
          <p:nvPr>
            <p:ph type="ctrTitle"/>
          </p:nvPr>
        </p:nvSpPr>
        <p:spPr>
          <a:xfrm>
            <a:off x="425764" y="2185741"/>
            <a:ext cx="6693991" cy="644730"/>
          </a:xfrm>
        </p:spPr>
        <p:txBody>
          <a:bodyPr/>
          <a:lstStyle/>
          <a:p>
            <a:r>
              <a:rPr lang="en-US" dirty="0"/>
              <a:t>How to Design Solutions that Customers Want</a:t>
            </a:r>
            <a:br>
              <a:rPr lang="en-US" dirty="0"/>
            </a:br>
            <a:r>
              <a:rPr lang="en-US" sz="2000" dirty="0"/>
              <a:t>Development Skills </a:t>
            </a:r>
            <a:r>
              <a:rPr lang="en-US" sz="2000" dirty="0" smtClean="0"/>
              <a:t>Applied</a:t>
            </a:r>
            <a:endParaRPr lang="en-US" dirty="0"/>
          </a:p>
        </p:txBody>
      </p:sp>
      <p:sp>
        <p:nvSpPr>
          <p:cNvPr id="8" name="Text Placeholder 3"/>
          <p:cNvSpPr txBox="1">
            <a:spLocks/>
          </p:cNvSpPr>
          <p:nvPr/>
        </p:nvSpPr>
        <p:spPr>
          <a:xfrm>
            <a:off x="469496" y="1897610"/>
            <a:ext cx="8296421"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600" b="0" i="0" kern="1200" dirty="0" smtClean="0">
                <a:solidFill>
                  <a:schemeClr val="bg1"/>
                </a:solidFill>
                <a:latin typeface="+mn-lt"/>
                <a:ea typeface="+mn-ea"/>
                <a:cs typeface="CiscoSansTT ExtraLight"/>
              </a:defRPr>
            </a:lvl1pPr>
            <a:lvl2pPr marL="358775" indent="-215900" algn="l" defTabSz="684213" rtl="0" eaLnBrk="1" fontAlgn="base" hangingPunct="1">
              <a:lnSpc>
                <a:spcPct val="95000"/>
              </a:lnSpc>
              <a:spcBef>
                <a:spcPts val="600"/>
              </a:spcBef>
              <a:spcAft>
                <a:spcPct val="0"/>
              </a:spcAft>
              <a:buClr>
                <a:schemeClr val="tx2"/>
              </a:buClr>
              <a:buFontTx/>
              <a:buNone/>
              <a:defRPr lang="en-US" sz="1500" kern="1200" dirty="0" smtClean="0">
                <a:solidFill>
                  <a:schemeClr val="bg1"/>
                </a:solidFill>
                <a:latin typeface="+mj-lt"/>
                <a:ea typeface="+mn-ea"/>
                <a:cs typeface="+mn-cs"/>
              </a:defRPr>
            </a:lvl2pPr>
            <a:lvl3pPr marL="431800"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3pPr>
            <a:lvl4pPr marL="503238"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4pPr>
            <a:lvl5pPr marL="574675"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897991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2301" y="1179346"/>
            <a:ext cx="8277344" cy="3168210"/>
          </a:xfrm>
        </p:spPr>
        <p:txBody>
          <a:bodyPr/>
          <a:lstStyle/>
          <a:p>
            <a:pPr marL="57136" indent="0">
              <a:lnSpc>
                <a:spcPct val="120000"/>
              </a:lnSpc>
              <a:buNone/>
            </a:pPr>
            <a:r>
              <a:rPr lang="en-US" dirty="0" smtClean="0">
                <a:solidFill>
                  <a:schemeClr val="accent1"/>
                </a:solidFill>
              </a:rPr>
              <a:t>Proposed solution: </a:t>
            </a:r>
          </a:p>
          <a:p>
            <a:pPr marL="284103" lvl="1" indent="0">
              <a:lnSpc>
                <a:spcPct val="120000"/>
              </a:lnSpc>
              <a:buNone/>
            </a:pPr>
            <a:r>
              <a:rPr lang="en-US" dirty="0" smtClean="0"/>
              <a:t>Use </a:t>
            </a:r>
            <a:r>
              <a:rPr lang="en-US" dirty="0"/>
              <a:t>Cisco spark together with a deep learning system to engage with customers, and automatically identify the customer artifacts and provide solutions.  </a:t>
            </a:r>
            <a:endParaRPr lang="en-US" dirty="0" smtClean="0"/>
          </a:p>
          <a:p>
            <a:pPr>
              <a:lnSpc>
                <a:spcPct val="120000"/>
              </a:lnSpc>
            </a:pPr>
            <a:endParaRPr lang="en-US" sz="100" dirty="0"/>
          </a:p>
          <a:p>
            <a:pPr marL="57136" indent="0">
              <a:lnSpc>
                <a:spcPct val="120000"/>
              </a:lnSpc>
              <a:buNone/>
            </a:pPr>
            <a:r>
              <a:rPr lang="en-US" dirty="0" smtClean="0">
                <a:solidFill>
                  <a:schemeClr val="accent1"/>
                </a:solidFill>
              </a:rPr>
              <a:t>Prototype in 7 steps:</a:t>
            </a:r>
          </a:p>
          <a:p>
            <a:pPr marL="284103" lvl="1" indent="0">
              <a:lnSpc>
                <a:spcPct val="120000"/>
              </a:lnSpc>
              <a:buNone/>
            </a:pPr>
            <a:r>
              <a:rPr lang="en-US" dirty="0" smtClean="0"/>
              <a:t>In </a:t>
            </a:r>
            <a:r>
              <a:rPr lang="en-US" dirty="0"/>
              <a:t>the workshop, you will build a prototype to show when customer uploads a photo of an </a:t>
            </a:r>
            <a:r>
              <a:rPr lang="en-US" dirty="0" smtClean="0"/>
              <a:t>object to </a:t>
            </a:r>
            <a:r>
              <a:rPr lang="en-US" dirty="0"/>
              <a:t>Cisco spark, it will talk to an open source deep learning library to identify the object and return the related topics and options. </a:t>
            </a:r>
          </a:p>
        </p:txBody>
      </p:sp>
      <p:sp>
        <p:nvSpPr>
          <p:cNvPr id="3" name="Title 2"/>
          <p:cNvSpPr>
            <a:spLocks noGrp="1"/>
          </p:cNvSpPr>
          <p:nvPr>
            <p:ph type="title"/>
          </p:nvPr>
        </p:nvSpPr>
        <p:spPr/>
        <p:txBody>
          <a:bodyPr/>
          <a:lstStyle/>
          <a:p>
            <a:r>
              <a:rPr lang="en-US" dirty="0" smtClean="0"/>
              <a:t>Let’s Design &amp; Test</a:t>
            </a:r>
            <a:endParaRPr lang="en-US" dirty="0"/>
          </a:p>
        </p:txBody>
      </p:sp>
      <p:grpSp>
        <p:nvGrpSpPr>
          <p:cNvPr id="7" name="Group 6"/>
          <p:cNvGrpSpPr/>
          <p:nvPr/>
        </p:nvGrpSpPr>
        <p:grpSpPr>
          <a:xfrm>
            <a:off x="2" y="2756"/>
            <a:ext cx="9143998" cy="235117"/>
            <a:chOff x="2" y="2756"/>
            <a:chExt cx="9143998" cy="235117"/>
          </a:xfrm>
        </p:grpSpPr>
        <p:sp>
          <p:nvSpPr>
            <p:cNvPr id="8" name="Rectangle"/>
            <p:cNvSpPr/>
            <p:nvPr/>
          </p:nvSpPr>
          <p:spPr>
            <a:xfrm>
              <a:off x="2" y="2756"/>
              <a:ext cx="9143998" cy="235117"/>
            </a:xfrm>
            <a:prstGeom prst="rect">
              <a:avLst/>
            </a:prstGeom>
            <a:solidFill>
              <a:srgbClr val="6EC9CE"/>
            </a:solidFill>
            <a:ln w="12700" cap="flat">
              <a:noFill/>
              <a:miter lim="400000"/>
            </a:ln>
            <a:effectLst/>
          </p:spPr>
          <p:txBody>
            <a:bodyPr wrap="square" lIns="19050" tIns="19050" rIns="19050" bIns="19050" numCol="1" anchor="ctr">
              <a:noAutofit/>
            </a:bodyPr>
            <a:lstStyle/>
            <a:p>
              <a:pPr algn="ctr" defTabSz="309563" hangingPunct="0">
                <a:defRPr sz="3200">
                  <a:solidFill>
                    <a:srgbClr val="FFFFFF"/>
                  </a:solidFill>
                </a:defRPr>
              </a:pPr>
              <a:endParaRPr sz="1200" kern="0">
                <a:solidFill>
                  <a:srgbClr val="FFFFFF"/>
                </a:solidFill>
                <a:sym typeface="Helvetica Light"/>
              </a:endParaRPr>
            </a:p>
          </p:txBody>
        </p:sp>
        <p:sp>
          <p:nvSpPr>
            <p:cNvPr id="9" name="Explore"/>
            <p:cNvSpPr txBox="1"/>
            <p:nvPr/>
          </p:nvSpPr>
          <p:spPr>
            <a:xfrm>
              <a:off x="2135438" y="106699"/>
              <a:ext cx="4873132" cy="267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4500">
                  <a:solidFill>
                    <a:srgbClr val="FFFFFF"/>
                  </a:solidFill>
                  <a:latin typeface="CiscoSans ExtraLight"/>
                  <a:ea typeface="CiscoSans ExtraLight"/>
                  <a:cs typeface="CiscoSans ExtraLight"/>
                  <a:sym typeface="CiscoSans ExtraLight"/>
                </a:defRPr>
              </a:lvl1pPr>
            </a:lstStyle>
            <a:p>
              <a:pPr algn="ctr" defTabSz="309563" hangingPunct="0"/>
              <a:r>
                <a:rPr sz="1688" kern="0"/>
                <a:t>Explore</a:t>
              </a:r>
            </a:p>
          </p:txBody>
        </p:sp>
      </p:grpSp>
    </p:spTree>
    <p:extLst>
      <p:ext uri="{BB962C8B-B14F-4D97-AF65-F5344CB8AC3E}">
        <p14:creationId xmlns:p14="http://schemas.microsoft.com/office/powerpoint/2010/main" val="706981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a:xfrm>
            <a:off x="350949" y="1073150"/>
            <a:ext cx="6153654" cy="3258218"/>
          </a:xfrm>
          <a:prstGeom prst="roundRect">
            <a:avLst>
              <a:gd name="adj" fmla="val 11948"/>
            </a:avLst>
          </a:prstGeom>
          <a:no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 name="Title 2"/>
          <p:cNvSpPr>
            <a:spLocks noGrp="1"/>
          </p:cNvSpPr>
          <p:nvPr>
            <p:ph type="title"/>
          </p:nvPr>
        </p:nvSpPr>
        <p:spPr/>
        <p:txBody>
          <a:bodyPr/>
          <a:lstStyle/>
          <a:p>
            <a:r>
              <a:rPr lang="en-US" dirty="0" smtClean="0"/>
              <a:t>Demo-able Prototype</a:t>
            </a:r>
            <a:endParaRPr lang="en-US" dirty="0"/>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2209" y="1325209"/>
            <a:ext cx="1222592" cy="680304"/>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27482" y="1628219"/>
            <a:ext cx="1259108" cy="1259108"/>
          </a:xfrm>
          <a:prstGeom prst="rect">
            <a:avLst/>
          </a:prstGeom>
        </p:spPr>
      </p:pic>
      <p:pic>
        <p:nvPicPr>
          <p:cNvPr id="9" name="Picture 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35431" y="2006603"/>
            <a:ext cx="1416147" cy="274558"/>
          </a:xfrm>
          <a:prstGeom prst="rect">
            <a:avLst/>
          </a:prstGeom>
        </p:spPr>
      </p:pic>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54944" y="1284767"/>
            <a:ext cx="741633" cy="741633"/>
          </a:xfrm>
          <a:prstGeom prst="rect">
            <a:avLst/>
          </a:prstGeom>
        </p:spPr>
      </p:pic>
      <p:pic>
        <p:nvPicPr>
          <p:cNvPr id="11" name="Picture 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53588" y="3154730"/>
            <a:ext cx="741633" cy="741633"/>
          </a:xfrm>
          <a:prstGeom prst="rect">
            <a:avLst/>
          </a:prstGeom>
        </p:spPr>
      </p:pic>
      <p:grpSp>
        <p:nvGrpSpPr>
          <p:cNvPr id="15" name="Group 14"/>
          <p:cNvGrpSpPr/>
          <p:nvPr/>
        </p:nvGrpSpPr>
        <p:grpSpPr>
          <a:xfrm>
            <a:off x="7421845" y="1628618"/>
            <a:ext cx="1526714" cy="1233584"/>
            <a:chOff x="4877469" y="1670879"/>
            <a:chExt cx="3175000" cy="2565400"/>
          </a:xfrm>
        </p:grpSpPr>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877469" y="1670879"/>
              <a:ext cx="3175000" cy="2565400"/>
            </a:xfrm>
            <a:prstGeom prst="rect">
              <a:avLst/>
            </a:prstGeom>
          </p:spPr>
        </p:pic>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766112" y="2324620"/>
              <a:ext cx="1460856" cy="1460856"/>
            </a:xfrm>
            <a:prstGeom prst="rect">
              <a:avLst/>
            </a:prstGeom>
          </p:spPr>
        </p:pic>
      </p:grpSp>
      <p:sp>
        <p:nvSpPr>
          <p:cNvPr id="16" name="TextBox 15"/>
          <p:cNvSpPr txBox="1"/>
          <p:nvPr/>
        </p:nvSpPr>
        <p:spPr>
          <a:xfrm>
            <a:off x="7421844" y="2732484"/>
            <a:ext cx="1601557" cy="523220"/>
          </a:xfrm>
          <a:prstGeom prst="rect">
            <a:avLst/>
          </a:prstGeom>
          <a:noFill/>
        </p:spPr>
        <p:txBody>
          <a:bodyPr wrap="square" rtlCol="0">
            <a:spAutoFit/>
          </a:bodyPr>
          <a:lstStyle/>
          <a:p>
            <a:pPr algn="ctr"/>
            <a:r>
              <a:rPr lang="en-US" sz="1400" dirty="0" smtClean="0">
                <a:solidFill>
                  <a:schemeClr val="bg1">
                    <a:lumMod val="50000"/>
                  </a:schemeClr>
                </a:solidFill>
              </a:rPr>
              <a:t>Cisco Spark </a:t>
            </a:r>
            <a:r>
              <a:rPr lang="en-US" sz="1400" smtClean="0">
                <a:solidFill>
                  <a:schemeClr val="bg1">
                    <a:lumMod val="50000"/>
                  </a:schemeClr>
                </a:solidFill>
              </a:rPr>
              <a:t>cloud service</a:t>
            </a:r>
            <a:endParaRPr lang="en-US" sz="1400">
              <a:solidFill>
                <a:schemeClr val="bg1">
                  <a:lumMod val="50000"/>
                </a:schemeClr>
              </a:solidFill>
            </a:endParaRPr>
          </a:p>
        </p:txBody>
      </p:sp>
      <p:sp>
        <p:nvSpPr>
          <p:cNvPr id="17" name="TextBox 16"/>
          <p:cNvSpPr txBox="1"/>
          <p:nvPr/>
        </p:nvSpPr>
        <p:spPr>
          <a:xfrm>
            <a:off x="349593" y="2349920"/>
            <a:ext cx="2211839" cy="307777"/>
          </a:xfrm>
          <a:prstGeom prst="rect">
            <a:avLst/>
          </a:prstGeom>
          <a:noFill/>
        </p:spPr>
        <p:txBody>
          <a:bodyPr wrap="square" rtlCol="0">
            <a:spAutoFit/>
          </a:bodyPr>
          <a:lstStyle/>
          <a:p>
            <a:r>
              <a:rPr lang="en-US" sz="1400" dirty="0" err="1" smtClean="0">
                <a:solidFill>
                  <a:schemeClr val="bg1">
                    <a:lumMod val="50000"/>
                  </a:schemeClr>
                </a:solidFill>
              </a:rPr>
              <a:t>TensorFlow</a:t>
            </a:r>
            <a:r>
              <a:rPr lang="en-US" sz="1400" dirty="0" smtClean="0">
                <a:solidFill>
                  <a:schemeClr val="bg1">
                    <a:lumMod val="50000"/>
                  </a:schemeClr>
                </a:solidFill>
              </a:rPr>
              <a:t> </a:t>
            </a:r>
            <a:r>
              <a:rPr lang="en-US" sz="1400" dirty="0" err="1" smtClean="0">
                <a:solidFill>
                  <a:schemeClr val="bg1">
                    <a:lumMod val="50000"/>
                  </a:schemeClr>
                </a:solidFill>
              </a:rPr>
              <a:t>docker</a:t>
            </a:r>
            <a:r>
              <a:rPr lang="en-US" sz="1400" dirty="0" smtClean="0">
                <a:solidFill>
                  <a:schemeClr val="bg1">
                    <a:lumMod val="50000"/>
                  </a:schemeClr>
                </a:solidFill>
              </a:rPr>
              <a:t> image</a:t>
            </a:r>
            <a:endParaRPr lang="en-US" sz="1400" dirty="0">
              <a:solidFill>
                <a:schemeClr val="bg1">
                  <a:lumMod val="50000"/>
                </a:schemeClr>
              </a:solidFill>
            </a:endParaRPr>
          </a:p>
        </p:txBody>
      </p:sp>
      <p:sp>
        <p:nvSpPr>
          <p:cNvPr id="18" name="TextBox 17"/>
          <p:cNvSpPr txBox="1"/>
          <p:nvPr/>
        </p:nvSpPr>
        <p:spPr>
          <a:xfrm>
            <a:off x="2958378" y="1995530"/>
            <a:ext cx="1486227" cy="523220"/>
          </a:xfrm>
          <a:prstGeom prst="rect">
            <a:avLst/>
          </a:prstGeom>
          <a:noFill/>
        </p:spPr>
        <p:txBody>
          <a:bodyPr wrap="square" rtlCol="0">
            <a:spAutoFit/>
          </a:bodyPr>
          <a:lstStyle/>
          <a:p>
            <a:r>
              <a:rPr lang="en-US" sz="1400" dirty="0" err="1" smtClean="0">
                <a:solidFill>
                  <a:schemeClr val="bg1">
                    <a:lumMod val="50000"/>
                  </a:schemeClr>
                </a:solidFill>
              </a:rPr>
              <a:t>Webhook</a:t>
            </a:r>
            <a:r>
              <a:rPr lang="en-US" sz="1400" dirty="0" smtClean="0">
                <a:solidFill>
                  <a:schemeClr val="bg1">
                    <a:lumMod val="50000"/>
                  </a:schemeClr>
                </a:solidFill>
              </a:rPr>
              <a:t> handler script</a:t>
            </a:r>
            <a:endParaRPr lang="en-US" sz="1400" dirty="0">
              <a:solidFill>
                <a:schemeClr val="bg1">
                  <a:lumMod val="50000"/>
                </a:schemeClr>
              </a:solidFill>
            </a:endParaRPr>
          </a:p>
        </p:txBody>
      </p:sp>
      <p:sp>
        <p:nvSpPr>
          <p:cNvPr id="19" name="TextBox 18"/>
          <p:cNvSpPr txBox="1"/>
          <p:nvPr/>
        </p:nvSpPr>
        <p:spPr>
          <a:xfrm>
            <a:off x="2993533" y="3896363"/>
            <a:ext cx="1676400" cy="307777"/>
          </a:xfrm>
          <a:prstGeom prst="rect">
            <a:avLst/>
          </a:prstGeom>
          <a:noFill/>
        </p:spPr>
        <p:txBody>
          <a:bodyPr wrap="square" rtlCol="0">
            <a:spAutoFit/>
          </a:bodyPr>
          <a:lstStyle/>
          <a:p>
            <a:r>
              <a:rPr lang="en-US" sz="1400" dirty="0" smtClean="0">
                <a:solidFill>
                  <a:schemeClr val="bg1">
                    <a:lumMod val="50000"/>
                  </a:schemeClr>
                </a:solidFill>
              </a:rPr>
              <a:t>Spark script</a:t>
            </a:r>
            <a:endParaRPr lang="en-US" sz="1400" dirty="0">
              <a:solidFill>
                <a:schemeClr val="bg1">
                  <a:lumMod val="50000"/>
                </a:schemeClr>
              </a:solidFill>
            </a:endParaRPr>
          </a:p>
        </p:txBody>
      </p:sp>
      <p:sp>
        <p:nvSpPr>
          <p:cNvPr id="20" name="TextBox 19"/>
          <p:cNvSpPr txBox="1"/>
          <p:nvPr/>
        </p:nvSpPr>
        <p:spPr>
          <a:xfrm>
            <a:off x="4828203" y="2492371"/>
            <a:ext cx="1676400" cy="738664"/>
          </a:xfrm>
          <a:prstGeom prst="rect">
            <a:avLst/>
          </a:prstGeom>
          <a:noFill/>
        </p:spPr>
        <p:txBody>
          <a:bodyPr wrap="square" rtlCol="0">
            <a:spAutoFit/>
          </a:bodyPr>
          <a:lstStyle/>
          <a:p>
            <a:r>
              <a:rPr lang="en-US" sz="1400" dirty="0" smtClean="0">
                <a:solidFill>
                  <a:schemeClr val="bg1">
                    <a:lumMod val="50000"/>
                  </a:schemeClr>
                </a:solidFill>
              </a:rPr>
              <a:t>A tunnel between local machine and cloud</a:t>
            </a:r>
            <a:endParaRPr lang="en-US" sz="1400" dirty="0">
              <a:solidFill>
                <a:schemeClr val="bg1">
                  <a:lumMod val="50000"/>
                </a:schemeClr>
              </a:solidFill>
            </a:endParaRPr>
          </a:p>
        </p:txBody>
      </p:sp>
      <p:pic>
        <p:nvPicPr>
          <p:cNvPr id="21" name="Picture 2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16429" y="3154730"/>
            <a:ext cx="741633" cy="741633"/>
          </a:xfrm>
          <a:prstGeom prst="rect">
            <a:avLst/>
          </a:prstGeom>
        </p:spPr>
      </p:pic>
      <p:sp>
        <p:nvSpPr>
          <p:cNvPr id="22" name="TextBox 21"/>
          <p:cNvSpPr txBox="1"/>
          <p:nvPr/>
        </p:nvSpPr>
        <p:spPr>
          <a:xfrm>
            <a:off x="1278973" y="3887895"/>
            <a:ext cx="1556291" cy="307777"/>
          </a:xfrm>
          <a:prstGeom prst="rect">
            <a:avLst/>
          </a:prstGeom>
          <a:noFill/>
        </p:spPr>
        <p:txBody>
          <a:bodyPr wrap="square" rtlCol="0">
            <a:spAutoFit/>
          </a:bodyPr>
          <a:lstStyle/>
          <a:p>
            <a:r>
              <a:rPr lang="en-US" sz="1400" smtClean="0">
                <a:solidFill>
                  <a:schemeClr val="bg1">
                    <a:lumMod val="50000"/>
                  </a:schemeClr>
                </a:solidFill>
              </a:rPr>
              <a:t>configuration file</a:t>
            </a:r>
            <a:endParaRPr lang="en-US" sz="1400" dirty="0">
              <a:solidFill>
                <a:schemeClr val="bg1">
                  <a:lumMod val="50000"/>
                </a:schemeClr>
              </a:solidFill>
            </a:endParaRPr>
          </a:p>
        </p:txBody>
      </p:sp>
      <p:cxnSp>
        <p:nvCxnSpPr>
          <p:cNvPr id="24" name="Straight Arrow Connector 23"/>
          <p:cNvCxnSpPr>
            <a:stCxn id="5" idx="3"/>
            <a:endCxn id="4" idx="1"/>
          </p:cNvCxnSpPr>
          <p:nvPr/>
        </p:nvCxnSpPr>
        <p:spPr>
          <a:xfrm flipV="1">
            <a:off x="1854801" y="1655584"/>
            <a:ext cx="1200143" cy="977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3"/>
            <a:endCxn id="8" idx="1"/>
          </p:cNvCxnSpPr>
          <p:nvPr/>
        </p:nvCxnSpPr>
        <p:spPr>
          <a:xfrm>
            <a:off x="3796577" y="1655584"/>
            <a:ext cx="1130905" cy="602189"/>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3"/>
            <a:endCxn id="14" idx="1"/>
          </p:cNvCxnSpPr>
          <p:nvPr/>
        </p:nvCxnSpPr>
        <p:spPr>
          <a:xfrm flipV="1">
            <a:off x="6186590" y="2245410"/>
            <a:ext cx="1235255" cy="1236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3"/>
          </p:cNvCxnSpPr>
          <p:nvPr/>
        </p:nvCxnSpPr>
        <p:spPr>
          <a:xfrm flipV="1">
            <a:off x="3795221" y="2410827"/>
            <a:ext cx="1130905" cy="111472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1" idx="3"/>
            <a:endCxn id="11" idx="1"/>
          </p:cNvCxnSpPr>
          <p:nvPr/>
        </p:nvCxnSpPr>
        <p:spPr>
          <a:xfrm>
            <a:off x="2258062" y="3525547"/>
            <a:ext cx="795526" cy="0"/>
          </a:xfrm>
          <a:prstGeom prst="straightConnector1">
            <a:avLst/>
          </a:prstGeom>
          <a:ln w="127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1" idx="3"/>
            <a:endCxn id="4" idx="1"/>
          </p:cNvCxnSpPr>
          <p:nvPr/>
        </p:nvCxnSpPr>
        <p:spPr>
          <a:xfrm flipV="1">
            <a:off x="2258062" y="1655584"/>
            <a:ext cx="796882" cy="1869963"/>
          </a:xfrm>
          <a:prstGeom prst="straightConnector1">
            <a:avLst/>
          </a:prstGeom>
          <a:ln w="127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454872" y="4343273"/>
            <a:ext cx="1676400" cy="307777"/>
          </a:xfrm>
          <a:prstGeom prst="rect">
            <a:avLst/>
          </a:prstGeom>
          <a:noFill/>
        </p:spPr>
        <p:txBody>
          <a:bodyPr wrap="square" rtlCol="0">
            <a:spAutoFit/>
          </a:bodyPr>
          <a:lstStyle/>
          <a:p>
            <a:pPr algn="ctr"/>
            <a:r>
              <a:rPr lang="en-US" sz="1400" smtClean="0">
                <a:solidFill>
                  <a:schemeClr val="bg1">
                    <a:lumMod val="50000"/>
                  </a:schemeClr>
                </a:solidFill>
              </a:rPr>
              <a:t>Local laptop</a:t>
            </a:r>
            <a:endParaRPr lang="en-US" sz="1400" dirty="0">
              <a:solidFill>
                <a:schemeClr val="bg1">
                  <a:lumMod val="50000"/>
                </a:schemeClr>
              </a:solidFill>
            </a:endParaRPr>
          </a:p>
        </p:txBody>
      </p:sp>
      <p:grpSp>
        <p:nvGrpSpPr>
          <p:cNvPr id="30" name="Group 29"/>
          <p:cNvGrpSpPr/>
          <p:nvPr/>
        </p:nvGrpSpPr>
        <p:grpSpPr>
          <a:xfrm>
            <a:off x="2" y="2756"/>
            <a:ext cx="9143998" cy="235117"/>
            <a:chOff x="2" y="2756"/>
            <a:chExt cx="9143998" cy="235117"/>
          </a:xfrm>
        </p:grpSpPr>
        <p:sp>
          <p:nvSpPr>
            <p:cNvPr id="32" name="Rectangle"/>
            <p:cNvSpPr/>
            <p:nvPr/>
          </p:nvSpPr>
          <p:spPr>
            <a:xfrm>
              <a:off x="2" y="2756"/>
              <a:ext cx="9143998" cy="235117"/>
            </a:xfrm>
            <a:prstGeom prst="rect">
              <a:avLst/>
            </a:prstGeom>
            <a:solidFill>
              <a:srgbClr val="6EC9CE"/>
            </a:solidFill>
            <a:ln w="12700" cap="flat">
              <a:noFill/>
              <a:miter lim="400000"/>
            </a:ln>
            <a:effectLst/>
          </p:spPr>
          <p:txBody>
            <a:bodyPr wrap="square" lIns="19050" tIns="19050" rIns="19050" bIns="19050" numCol="1" anchor="ctr">
              <a:noAutofit/>
            </a:bodyPr>
            <a:lstStyle/>
            <a:p>
              <a:pPr algn="ctr" defTabSz="309563" hangingPunct="0">
                <a:defRPr sz="3200">
                  <a:solidFill>
                    <a:srgbClr val="FFFFFF"/>
                  </a:solidFill>
                </a:defRPr>
              </a:pPr>
              <a:endParaRPr sz="1200" kern="0">
                <a:solidFill>
                  <a:srgbClr val="FFFFFF"/>
                </a:solidFill>
                <a:sym typeface="Helvetica Light"/>
              </a:endParaRPr>
            </a:p>
          </p:txBody>
        </p:sp>
        <p:sp>
          <p:nvSpPr>
            <p:cNvPr id="33" name="Explore"/>
            <p:cNvSpPr txBox="1"/>
            <p:nvPr/>
          </p:nvSpPr>
          <p:spPr>
            <a:xfrm>
              <a:off x="2135438" y="106699"/>
              <a:ext cx="4873132" cy="267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4500">
                  <a:solidFill>
                    <a:srgbClr val="FFFFFF"/>
                  </a:solidFill>
                  <a:latin typeface="CiscoSans ExtraLight"/>
                  <a:ea typeface="CiscoSans ExtraLight"/>
                  <a:cs typeface="CiscoSans ExtraLight"/>
                  <a:sym typeface="CiscoSans ExtraLight"/>
                </a:defRPr>
              </a:lvl1pPr>
            </a:lstStyle>
            <a:p>
              <a:pPr algn="ctr" defTabSz="309563" hangingPunct="0"/>
              <a:r>
                <a:rPr sz="1688" kern="0"/>
                <a:t>Explore</a:t>
              </a:r>
            </a:p>
          </p:txBody>
        </p:sp>
      </p:grpSp>
    </p:spTree>
    <p:extLst>
      <p:ext uri="{BB962C8B-B14F-4D97-AF65-F5344CB8AC3E}">
        <p14:creationId xmlns:p14="http://schemas.microsoft.com/office/powerpoint/2010/main" val="1815237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7766" y="341313"/>
            <a:ext cx="3901123" cy="4089569"/>
          </a:xfrm>
        </p:spPr>
        <p:txBody>
          <a:bodyPr/>
          <a:lstStyle/>
          <a:p>
            <a:pPr marL="457200" indent="-274320">
              <a:lnSpc>
                <a:spcPct val="80000"/>
              </a:lnSpc>
              <a:buFont typeface="+mj-lt"/>
              <a:buAutoNum type="arabicPeriod"/>
            </a:pPr>
            <a:r>
              <a:rPr lang="en-US" altLang="zh-CN" sz="1600" dirty="0" smtClean="0"/>
              <a:t>Build a deep-learning </a:t>
            </a:r>
            <a:r>
              <a:rPr lang="en-US" altLang="zh-CN" sz="1600" dirty="0" err="1" smtClean="0"/>
              <a:t>docker</a:t>
            </a:r>
            <a:r>
              <a:rPr lang="en-US" altLang="zh-CN" sz="1600" dirty="0" smtClean="0"/>
              <a:t> image based on </a:t>
            </a:r>
            <a:r>
              <a:rPr lang="en-US" altLang="zh-CN" sz="1600" dirty="0" err="1" smtClean="0"/>
              <a:t>TensorFlow</a:t>
            </a:r>
            <a:r>
              <a:rPr lang="zh-CN" altLang="en-US" sz="1600" dirty="0" smtClean="0"/>
              <a:t> </a:t>
            </a:r>
            <a:r>
              <a:rPr lang="en-US" altLang="zh-CN" sz="1600" dirty="0" smtClean="0"/>
              <a:t>with pre-training data</a:t>
            </a:r>
          </a:p>
          <a:p>
            <a:pPr marL="457200" indent="-274320">
              <a:lnSpc>
                <a:spcPct val="80000"/>
              </a:lnSpc>
              <a:buFont typeface="+mj-lt"/>
              <a:buAutoNum type="arabicPeriod"/>
            </a:pPr>
            <a:r>
              <a:rPr lang="en-US" altLang="zh-CN" sz="1600" dirty="0" smtClean="0"/>
              <a:t>Run </a:t>
            </a:r>
            <a:r>
              <a:rPr lang="en-US" altLang="zh-CN" sz="1600" dirty="0" err="1" smtClean="0"/>
              <a:t>ngrok</a:t>
            </a:r>
            <a:r>
              <a:rPr lang="en-US" altLang="zh-CN" sz="1600" dirty="0" smtClean="0"/>
              <a:t> for demo connection</a:t>
            </a:r>
          </a:p>
          <a:p>
            <a:pPr marL="457200" indent="-274320">
              <a:lnSpc>
                <a:spcPct val="80000"/>
              </a:lnSpc>
              <a:buFont typeface="+mj-lt"/>
              <a:buAutoNum type="arabicPeriod"/>
            </a:pPr>
            <a:r>
              <a:rPr lang="en-US" altLang="zh-CN" sz="1600" dirty="0" smtClean="0"/>
              <a:t>Register</a:t>
            </a:r>
            <a:r>
              <a:rPr lang="zh-CN" altLang="en-US" sz="1600" dirty="0" smtClean="0"/>
              <a:t> </a:t>
            </a:r>
            <a:r>
              <a:rPr lang="en-US" altLang="zh-CN" sz="1600" dirty="0" smtClean="0"/>
              <a:t>your Spark</a:t>
            </a:r>
            <a:r>
              <a:rPr lang="zh-CN" altLang="en-US" sz="1600" dirty="0" smtClean="0"/>
              <a:t> </a:t>
            </a:r>
            <a:r>
              <a:rPr lang="en-US" altLang="zh-CN" sz="1600" dirty="0" smtClean="0"/>
              <a:t>Bot</a:t>
            </a:r>
          </a:p>
          <a:p>
            <a:pPr marL="457200" lvl="1" indent="0">
              <a:lnSpc>
                <a:spcPct val="80000"/>
              </a:lnSpc>
              <a:buNone/>
            </a:pPr>
            <a:r>
              <a:rPr lang="en-US" altLang="zh-CN" sz="1600" dirty="0" smtClean="0"/>
              <a:t>Login </a:t>
            </a:r>
            <a:r>
              <a:rPr lang="en-US" altLang="zh-CN" sz="1600" dirty="0" err="1" smtClean="0">
                <a:hlinkClick r:id="rId3"/>
              </a:rPr>
              <a:t>developer.ciscospark.com</a:t>
            </a:r>
            <a:r>
              <a:rPr lang="en-US" altLang="zh-CN" sz="1600" dirty="0" smtClean="0"/>
              <a:t>, go to “My Apps” and create your Bot</a:t>
            </a:r>
          </a:p>
          <a:p>
            <a:pPr marL="457200" indent="-274320">
              <a:lnSpc>
                <a:spcPct val="80000"/>
              </a:lnSpc>
              <a:buFont typeface="+mj-lt"/>
              <a:buAutoNum type="arabicPeriod"/>
            </a:pPr>
            <a:r>
              <a:rPr lang="en-US" altLang="zh-CN" sz="1600" dirty="0" smtClean="0"/>
              <a:t>Update the </a:t>
            </a:r>
            <a:r>
              <a:rPr lang="en-US" altLang="zh-CN" sz="1600" u="sng" dirty="0" smtClean="0"/>
              <a:t>token</a:t>
            </a:r>
            <a:r>
              <a:rPr lang="en-US" altLang="zh-CN" sz="1600" dirty="0" smtClean="0"/>
              <a:t>, </a:t>
            </a:r>
            <a:r>
              <a:rPr lang="en-US" altLang="zh-CN" sz="1600" u="sng" dirty="0" smtClean="0"/>
              <a:t>account</a:t>
            </a:r>
            <a:r>
              <a:rPr lang="en-US" altLang="zh-CN" sz="1600" dirty="0" smtClean="0"/>
              <a:t> and </a:t>
            </a:r>
            <a:r>
              <a:rPr lang="en-US" altLang="zh-CN" sz="1600" u="sng" dirty="0" err="1" smtClean="0"/>
              <a:t>ngrok</a:t>
            </a:r>
            <a:r>
              <a:rPr lang="en-US" altLang="zh-CN" sz="1600" u="sng" dirty="0" smtClean="0"/>
              <a:t> URL</a:t>
            </a:r>
            <a:r>
              <a:rPr lang="en-US" altLang="zh-CN" sz="1600" dirty="0" smtClean="0"/>
              <a:t> in </a:t>
            </a:r>
            <a:r>
              <a:rPr lang="en-US" altLang="zh-CN" sz="1600" b="1" dirty="0" err="1" smtClean="0">
                <a:latin typeface="Menlo" charset="0"/>
                <a:ea typeface="Menlo" charset="0"/>
                <a:cs typeface="Menlo" charset="0"/>
              </a:rPr>
              <a:t>config.py</a:t>
            </a:r>
            <a:endParaRPr lang="en-US" altLang="zh-CN" sz="1600" b="1" dirty="0" smtClean="0">
              <a:latin typeface="Menlo" charset="0"/>
              <a:ea typeface="Menlo" charset="0"/>
              <a:cs typeface="Menlo" charset="0"/>
            </a:endParaRPr>
          </a:p>
          <a:p>
            <a:pPr marL="457200" indent="-274320">
              <a:lnSpc>
                <a:spcPct val="80000"/>
              </a:lnSpc>
              <a:buFont typeface="+mj-lt"/>
              <a:buAutoNum type="arabicPeriod"/>
            </a:pPr>
            <a:r>
              <a:rPr lang="en-US" altLang="zh-CN" sz="1600" dirty="0" smtClean="0"/>
              <a:t>Run </a:t>
            </a:r>
            <a:r>
              <a:rPr lang="en-US" altLang="zh-CN" sz="1600" b="1" dirty="0" err="1" smtClean="0">
                <a:latin typeface="Menlo" charset="0"/>
                <a:ea typeface="Menlo" charset="0"/>
                <a:cs typeface="Menlo" charset="0"/>
              </a:rPr>
              <a:t>ciscospark.py</a:t>
            </a:r>
            <a:r>
              <a:rPr lang="en-US" altLang="zh-CN" sz="1600" b="1" dirty="0" smtClean="0">
                <a:latin typeface="Menlo" charset="0"/>
                <a:ea typeface="Menlo" charset="0"/>
                <a:cs typeface="Menlo" charset="0"/>
              </a:rPr>
              <a:t> </a:t>
            </a:r>
            <a:r>
              <a:rPr lang="en-US" altLang="zh-CN" sz="1600" dirty="0" smtClean="0"/>
              <a:t>to create a direct room and add a </a:t>
            </a:r>
            <a:r>
              <a:rPr lang="en-US" altLang="zh-CN" sz="1600" dirty="0" err="1" smtClean="0"/>
              <a:t>webhook</a:t>
            </a:r>
            <a:endParaRPr lang="en-US" altLang="zh-CN" sz="1600" dirty="0"/>
          </a:p>
          <a:p>
            <a:pPr marL="457200" indent="-274320">
              <a:lnSpc>
                <a:spcPct val="80000"/>
              </a:lnSpc>
              <a:buFont typeface="+mj-lt"/>
              <a:buAutoNum type="arabicPeriod"/>
            </a:pPr>
            <a:r>
              <a:rPr lang="en-US" altLang="zh-CN" sz="1600" dirty="0" smtClean="0"/>
              <a:t>Run </a:t>
            </a:r>
            <a:r>
              <a:rPr lang="en-US" altLang="zh-CN" sz="1600" b="1" dirty="0" err="1" smtClean="0">
                <a:latin typeface="Menlo" charset="0"/>
                <a:ea typeface="Menlo" charset="0"/>
                <a:cs typeface="Menlo" charset="0"/>
              </a:rPr>
              <a:t>webhook.py</a:t>
            </a:r>
            <a:r>
              <a:rPr lang="en-US" altLang="zh-CN" sz="1600" b="1" dirty="0" smtClean="0">
                <a:latin typeface="Menlo" charset="0"/>
                <a:ea typeface="Menlo" charset="0"/>
                <a:cs typeface="Menlo" charset="0"/>
              </a:rPr>
              <a:t> </a:t>
            </a:r>
            <a:r>
              <a:rPr lang="en-US" altLang="zh-CN" sz="1600" dirty="0" smtClean="0"/>
              <a:t>to recognize image when </a:t>
            </a:r>
            <a:r>
              <a:rPr lang="en-US" altLang="zh-CN" sz="1600" dirty="0" err="1" smtClean="0"/>
              <a:t>webhook</a:t>
            </a:r>
            <a:r>
              <a:rPr lang="en-US" altLang="zh-CN" sz="1600" dirty="0" smtClean="0"/>
              <a:t> is triggered</a:t>
            </a:r>
          </a:p>
          <a:p>
            <a:pPr marL="457200" indent="-274320">
              <a:lnSpc>
                <a:spcPct val="80000"/>
              </a:lnSpc>
              <a:buFont typeface="+mj-lt"/>
              <a:buAutoNum type="arabicPeriod"/>
            </a:pPr>
            <a:r>
              <a:rPr lang="en-US" altLang="zh-CN" sz="1600" dirty="0" smtClean="0"/>
              <a:t>Now upload a image to your spark bot room and test it out!</a:t>
            </a:r>
            <a:endParaRPr lang="en-US" altLang="zh-CN" sz="1600" dirty="0"/>
          </a:p>
        </p:txBody>
      </p:sp>
      <p:sp>
        <p:nvSpPr>
          <p:cNvPr id="4" name="Text Placeholder 3"/>
          <p:cNvSpPr>
            <a:spLocks noGrp="1"/>
          </p:cNvSpPr>
          <p:nvPr>
            <p:ph type="body" sz="quarter" idx="11"/>
          </p:nvPr>
        </p:nvSpPr>
        <p:spPr>
          <a:xfrm>
            <a:off x="4564794" y="341313"/>
            <a:ext cx="4218460" cy="2217271"/>
          </a:xfrm>
          <a:solidFill>
            <a:schemeClr val="bg2">
              <a:lumMod val="95000"/>
            </a:schemeClr>
          </a:solidFill>
          <a:ln>
            <a:solidFill>
              <a:schemeClr val="tx1"/>
            </a:solidFill>
          </a:ln>
        </p:spPr>
        <p:txBody>
          <a:bodyPr/>
          <a:lstStyle/>
          <a:p>
            <a:pPr marL="57140" lvl="1" indent="0">
              <a:spcBef>
                <a:spcPts val="1110"/>
              </a:spcBef>
              <a:buNone/>
            </a:pPr>
            <a:r>
              <a:rPr lang="en-US" altLang="zh-CN" sz="1600" dirty="0" smtClean="0">
                <a:solidFill>
                  <a:schemeClr val="tx1"/>
                </a:solidFill>
                <a:latin typeface="Menlo" charset="0"/>
                <a:ea typeface="Menlo" charset="0"/>
                <a:cs typeface="Menlo" charset="0"/>
              </a:rPr>
              <a:t>$ cd DT</a:t>
            </a:r>
          </a:p>
          <a:p>
            <a:pPr marL="57140" lvl="1" indent="0">
              <a:spcBef>
                <a:spcPts val="1110"/>
              </a:spcBef>
              <a:buNone/>
            </a:pPr>
            <a:r>
              <a:rPr lang="en-US" altLang="zh-CN" sz="1600" dirty="0" smtClean="0">
                <a:solidFill>
                  <a:schemeClr val="tx1"/>
                </a:solidFill>
                <a:latin typeface="Menlo" charset="0"/>
                <a:ea typeface="Menlo" charset="0"/>
                <a:cs typeface="Menlo" charset="0"/>
              </a:rPr>
              <a:t>$ </a:t>
            </a:r>
            <a:r>
              <a:rPr lang="en-US" altLang="zh-CN" sz="1600" dirty="0" err="1" smtClean="0">
                <a:solidFill>
                  <a:schemeClr val="tx1"/>
                </a:solidFill>
                <a:latin typeface="Menlo" charset="0"/>
                <a:ea typeface="Menlo" charset="0"/>
                <a:cs typeface="Menlo" charset="0"/>
              </a:rPr>
              <a:t>docker</a:t>
            </a:r>
            <a:r>
              <a:rPr lang="en-US" altLang="zh-CN" sz="1600" dirty="0" smtClean="0">
                <a:solidFill>
                  <a:schemeClr val="tx1"/>
                </a:solidFill>
                <a:latin typeface="Menlo" charset="0"/>
                <a:ea typeface="Menlo" charset="0"/>
                <a:cs typeface="Menlo" charset="0"/>
              </a:rPr>
              <a:t> </a:t>
            </a:r>
            <a:r>
              <a:rPr lang="en-US" altLang="zh-CN" sz="1600" dirty="0">
                <a:solidFill>
                  <a:schemeClr val="tx1"/>
                </a:solidFill>
                <a:latin typeface="Menlo" charset="0"/>
                <a:ea typeface="Menlo" charset="0"/>
                <a:cs typeface="Menlo" charset="0"/>
              </a:rPr>
              <a:t>build . </a:t>
            </a:r>
            <a:r>
              <a:rPr lang="mr-IN" altLang="zh-CN" sz="1600" dirty="0">
                <a:solidFill>
                  <a:schemeClr val="tx1"/>
                </a:solidFill>
                <a:latin typeface="Menlo" charset="0"/>
                <a:ea typeface="Menlo" charset="0"/>
                <a:cs typeface="Menlo" charset="0"/>
              </a:rPr>
              <a:t>–</a:t>
            </a:r>
            <a:r>
              <a:rPr lang="en-US" altLang="zh-CN" sz="1600" dirty="0">
                <a:solidFill>
                  <a:schemeClr val="tx1"/>
                </a:solidFill>
                <a:latin typeface="Menlo" charset="0"/>
                <a:ea typeface="Menlo" charset="0"/>
                <a:cs typeface="Menlo" charset="0"/>
              </a:rPr>
              <a:t>t </a:t>
            </a:r>
            <a:r>
              <a:rPr lang="en-US" altLang="zh-CN" sz="1600" dirty="0" err="1" smtClean="0">
                <a:solidFill>
                  <a:schemeClr val="tx1"/>
                </a:solidFill>
                <a:latin typeface="Menlo" charset="0"/>
                <a:ea typeface="Menlo" charset="0"/>
                <a:cs typeface="Menlo" charset="0"/>
              </a:rPr>
              <a:t>dtimg</a:t>
            </a:r>
            <a:endParaRPr lang="en-US" altLang="zh-CN" sz="1600" dirty="0">
              <a:solidFill>
                <a:schemeClr val="tx1"/>
              </a:solidFill>
              <a:latin typeface="Menlo" charset="0"/>
              <a:ea typeface="Menlo" charset="0"/>
              <a:cs typeface="Menlo" charset="0"/>
            </a:endParaRPr>
          </a:p>
          <a:p>
            <a:pPr marL="57140" lvl="2" indent="0">
              <a:spcBef>
                <a:spcPts val="1110"/>
              </a:spcBef>
              <a:buNone/>
            </a:pPr>
            <a:r>
              <a:rPr lang="en-US" altLang="zh-CN" dirty="0" smtClean="0">
                <a:solidFill>
                  <a:schemeClr val="tx1"/>
                </a:solidFill>
                <a:latin typeface="Menlo" charset="0"/>
                <a:ea typeface="Menlo" charset="0"/>
                <a:cs typeface="Menlo" charset="0"/>
              </a:rPr>
              <a:t>$ ./</a:t>
            </a:r>
            <a:r>
              <a:rPr lang="en-US" altLang="zh-CN" dirty="0" err="1">
                <a:solidFill>
                  <a:schemeClr val="tx1"/>
                </a:solidFill>
                <a:latin typeface="Menlo" charset="0"/>
                <a:ea typeface="Menlo" charset="0"/>
                <a:cs typeface="Menlo" charset="0"/>
              </a:rPr>
              <a:t>ngrok</a:t>
            </a:r>
            <a:r>
              <a:rPr lang="en-US" altLang="zh-CN" dirty="0">
                <a:solidFill>
                  <a:schemeClr val="tx1"/>
                </a:solidFill>
                <a:latin typeface="Menlo" charset="0"/>
                <a:ea typeface="Menlo" charset="0"/>
                <a:cs typeface="Menlo" charset="0"/>
              </a:rPr>
              <a:t> http </a:t>
            </a:r>
            <a:r>
              <a:rPr lang="en-US" altLang="zh-CN" dirty="0" smtClean="0">
                <a:solidFill>
                  <a:schemeClr val="tx1"/>
                </a:solidFill>
                <a:latin typeface="Menlo" charset="0"/>
                <a:ea typeface="Menlo" charset="0"/>
                <a:cs typeface="Menlo" charset="0"/>
              </a:rPr>
              <a:t>5000</a:t>
            </a:r>
            <a:endParaRPr lang="en-US" altLang="zh-CN" dirty="0">
              <a:solidFill>
                <a:schemeClr val="tx1"/>
              </a:solidFill>
              <a:latin typeface="Menlo" charset="0"/>
              <a:ea typeface="Menlo" charset="0"/>
              <a:cs typeface="Menlo" charset="0"/>
            </a:endParaRPr>
          </a:p>
          <a:p>
            <a:pPr marL="57140" indent="0">
              <a:buNone/>
            </a:pPr>
            <a:endParaRPr lang="en-US" altLang="zh-CN" sz="1600" dirty="0" smtClean="0">
              <a:solidFill>
                <a:schemeClr val="tx1"/>
              </a:solidFill>
              <a:latin typeface="Menlo" charset="0"/>
              <a:ea typeface="Menlo" charset="0"/>
              <a:cs typeface="Menlo" charset="0"/>
            </a:endParaRPr>
          </a:p>
          <a:p>
            <a:pPr marL="57140" indent="0">
              <a:buNone/>
            </a:pPr>
            <a:r>
              <a:rPr lang="en-US" altLang="zh-CN" sz="1600" dirty="0" smtClean="0">
                <a:solidFill>
                  <a:schemeClr val="tx1"/>
                </a:solidFill>
                <a:latin typeface="Menlo" charset="0"/>
                <a:ea typeface="Menlo" charset="0"/>
                <a:cs typeface="Menlo" charset="0"/>
              </a:rPr>
              <a:t>$ open </a:t>
            </a:r>
            <a:r>
              <a:rPr lang="en-US" altLang="zh-CN" sz="1600" dirty="0" err="1" smtClean="0">
                <a:solidFill>
                  <a:schemeClr val="tx1"/>
                </a:solidFill>
                <a:latin typeface="Menlo" charset="0"/>
                <a:ea typeface="Menlo" charset="0"/>
                <a:cs typeface="Menlo" charset="0"/>
              </a:rPr>
              <a:t>config.py</a:t>
            </a:r>
            <a:endParaRPr lang="en-US" altLang="zh-CN" sz="1600" dirty="0" smtClean="0">
              <a:solidFill>
                <a:schemeClr val="tx1"/>
              </a:solidFill>
              <a:latin typeface="Menlo" charset="0"/>
              <a:ea typeface="Menlo" charset="0"/>
              <a:cs typeface="Menlo" charset="0"/>
            </a:endParaRPr>
          </a:p>
          <a:p>
            <a:pPr marL="57140" lvl="3" indent="0">
              <a:spcBef>
                <a:spcPts val="1110"/>
              </a:spcBef>
              <a:buNone/>
            </a:pPr>
            <a:r>
              <a:rPr lang="en-US" altLang="zh-CN" sz="1600" dirty="0" smtClean="0">
                <a:solidFill>
                  <a:schemeClr val="accent1"/>
                </a:solidFill>
                <a:latin typeface="Menlo" charset="0"/>
                <a:ea typeface="Menlo" charset="0"/>
                <a:cs typeface="Menlo" charset="0"/>
              </a:rPr>
              <a:t># </a:t>
            </a:r>
            <a:r>
              <a:rPr lang="en-US" altLang="zh-CN" sz="1600" dirty="0" err="1" smtClean="0">
                <a:solidFill>
                  <a:schemeClr val="accent1"/>
                </a:solidFill>
                <a:latin typeface="Menlo" charset="0"/>
                <a:ea typeface="Menlo" charset="0"/>
                <a:cs typeface="Menlo" charset="0"/>
              </a:rPr>
              <a:t>cmd+T</a:t>
            </a:r>
            <a:r>
              <a:rPr lang="en-US" altLang="zh-CN" sz="1600" dirty="0" smtClean="0">
                <a:solidFill>
                  <a:schemeClr val="accent1"/>
                </a:solidFill>
                <a:latin typeface="Menlo" charset="0"/>
                <a:ea typeface="Menlo" charset="0"/>
                <a:cs typeface="Menlo" charset="0"/>
              </a:rPr>
              <a:t> to open new tab</a:t>
            </a:r>
          </a:p>
        </p:txBody>
      </p:sp>
      <p:grpSp>
        <p:nvGrpSpPr>
          <p:cNvPr id="15" name="Group 14"/>
          <p:cNvGrpSpPr/>
          <p:nvPr/>
        </p:nvGrpSpPr>
        <p:grpSpPr>
          <a:xfrm>
            <a:off x="2" y="2756"/>
            <a:ext cx="9143998" cy="235117"/>
            <a:chOff x="2" y="2756"/>
            <a:chExt cx="9143998" cy="235117"/>
          </a:xfrm>
        </p:grpSpPr>
        <p:sp>
          <p:nvSpPr>
            <p:cNvPr id="16" name="Rectangle"/>
            <p:cNvSpPr/>
            <p:nvPr/>
          </p:nvSpPr>
          <p:spPr>
            <a:xfrm>
              <a:off x="2" y="2756"/>
              <a:ext cx="9143998" cy="235117"/>
            </a:xfrm>
            <a:prstGeom prst="rect">
              <a:avLst/>
            </a:prstGeom>
            <a:solidFill>
              <a:srgbClr val="6EC9CE"/>
            </a:solidFill>
            <a:ln w="12700" cap="flat">
              <a:noFill/>
              <a:miter lim="400000"/>
            </a:ln>
            <a:effectLst/>
          </p:spPr>
          <p:txBody>
            <a:bodyPr wrap="square" lIns="19050" tIns="19050" rIns="19050" bIns="19050" numCol="1" anchor="ctr">
              <a:noAutofit/>
            </a:bodyPr>
            <a:lstStyle/>
            <a:p>
              <a:pPr algn="ctr" defTabSz="309563" hangingPunct="0">
                <a:defRPr sz="3200">
                  <a:solidFill>
                    <a:srgbClr val="FFFFFF"/>
                  </a:solidFill>
                </a:defRPr>
              </a:pPr>
              <a:endParaRPr sz="1200" kern="0">
                <a:solidFill>
                  <a:srgbClr val="FFFFFF"/>
                </a:solidFill>
                <a:sym typeface="Helvetica Light"/>
              </a:endParaRPr>
            </a:p>
          </p:txBody>
        </p:sp>
        <p:sp>
          <p:nvSpPr>
            <p:cNvPr id="17" name="Explore"/>
            <p:cNvSpPr txBox="1"/>
            <p:nvPr/>
          </p:nvSpPr>
          <p:spPr>
            <a:xfrm>
              <a:off x="2135438" y="106699"/>
              <a:ext cx="4873132" cy="267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4500">
                  <a:solidFill>
                    <a:srgbClr val="FFFFFF"/>
                  </a:solidFill>
                  <a:latin typeface="CiscoSans ExtraLight"/>
                  <a:ea typeface="CiscoSans ExtraLight"/>
                  <a:cs typeface="CiscoSans ExtraLight"/>
                  <a:sym typeface="CiscoSans ExtraLight"/>
                </a:defRPr>
              </a:lvl1pPr>
            </a:lstStyle>
            <a:p>
              <a:pPr algn="ctr" defTabSz="309563" hangingPunct="0"/>
              <a:r>
                <a:rPr sz="1688" kern="0"/>
                <a:t>Explore</a:t>
              </a:r>
            </a:p>
          </p:txBody>
        </p:sp>
      </p:grpSp>
      <p:sp>
        <p:nvSpPr>
          <p:cNvPr id="19" name="Text Placeholder 3"/>
          <p:cNvSpPr txBox="1">
            <a:spLocks/>
          </p:cNvSpPr>
          <p:nvPr/>
        </p:nvSpPr>
        <p:spPr>
          <a:xfrm>
            <a:off x="4572001" y="2662989"/>
            <a:ext cx="4218460" cy="1767892"/>
          </a:xfrm>
          <a:prstGeom prst="rect">
            <a:avLst/>
          </a:prstGeom>
          <a:solidFill>
            <a:schemeClr val="bg2">
              <a:lumMod val="95000"/>
            </a:schemeClr>
          </a:solidFill>
          <a:ln>
            <a:solidFill>
              <a:schemeClr val="tx1"/>
            </a:solidFill>
          </a:ln>
        </p:spPr>
        <p:txBody>
          <a:bodyPr lIns="91420" tIns="45710" rIns="91420" bIns="45710">
            <a:noAutofit/>
          </a:bodyPr>
          <a:lstStyle>
            <a:lvl1pPr marL="228555" indent="-171415" algn="l" defTabSz="684213" rtl="0" eaLnBrk="1" fontAlgn="base" hangingPunct="1">
              <a:lnSpc>
                <a:spcPct val="95000"/>
              </a:lnSpc>
              <a:spcBef>
                <a:spcPts val="1110"/>
              </a:spcBef>
              <a:spcAft>
                <a:spcPct val="0"/>
              </a:spcAft>
              <a:buClr>
                <a:schemeClr val="tx2"/>
              </a:buClr>
              <a:buSzPct val="80000"/>
              <a:buFont typeface="Arial"/>
              <a:buChar char="•"/>
              <a:defRPr lang="en-US" sz="2000" b="0" i="0" kern="1200" baseline="0">
                <a:solidFill>
                  <a:schemeClr val="tx2"/>
                </a:solidFill>
                <a:latin typeface="+mn-lt"/>
                <a:ea typeface="ＭＳ Ｐゴシック" charset="0"/>
                <a:cs typeface="CiscoSans ExtraLight"/>
              </a:defRPr>
            </a:lvl1pPr>
            <a:lvl2pPr marL="457105" indent="-215855" algn="l" defTabSz="684213" rtl="0" eaLnBrk="1" fontAlgn="base" hangingPunct="1">
              <a:lnSpc>
                <a:spcPct val="95000"/>
              </a:lnSpc>
              <a:spcBef>
                <a:spcPts val="450"/>
              </a:spcBef>
              <a:spcAft>
                <a:spcPct val="0"/>
              </a:spcAft>
              <a:buClr>
                <a:schemeClr val="tx2"/>
              </a:buClr>
              <a:buSzPct val="80000"/>
              <a:buFont typeface="Arial"/>
              <a:buChar char="•"/>
              <a:defRPr lang="en-US" sz="1800" b="0" i="0" kern="1200">
                <a:solidFill>
                  <a:schemeClr val="tx2"/>
                </a:solidFill>
                <a:latin typeface="+mn-lt"/>
                <a:ea typeface="ＭＳ Ｐゴシック" charset="0"/>
                <a:cs typeface="CiscoSans ExtraLight"/>
              </a:defRPr>
            </a:lvl2pPr>
            <a:lvl3pPr marL="628520" indent="-171415" algn="l" defTabSz="684213" rtl="0" eaLnBrk="1" fontAlgn="base" hangingPunct="1">
              <a:lnSpc>
                <a:spcPct val="95000"/>
              </a:lnSpc>
              <a:spcBef>
                <a:spcPts val="625"/>
              </a:spcBef>
              <a:spcAft>
                <a:spcPct val="0"/>
              </a:spcAft>
              <a:buClr>
                <a:schemeClr val="tx2"/>
              </a:buClr>
              <a:buSzPct val="80000"/>
              <a:buFont typeface="Arial"/>
              <a:buChar char="•"/>
              <a:defRPr lang="en-US" sz="1600" b="0" i="0" kern="1200">
                <a:solidFill>
                  <a:schemeClr val="tx2"/>
                </a:solidFill>
                <a:latin typeface="+mn-lt"/>
                <a:ea typeface="ＭＳ Ｐゴシック" charset="0"/>
                <a:cs typeface="CiscoSans ExtraLight"/>
              </a:defRPr>
            </a:lvl3pPr>
            <a:lvl4pPr marL="799934" indent="-171415" algn="l" defTabSz="684213" rtl="0" eaLnBrk="1" fontAlgn="base" hangingPunct="1">
              <a:lnSpc>
                <a:spcPct val="95000"/>
              </a:lnSpc>
              <a:spcBef>
                <a:spcPts val="625"/>
              </a:spcBef>
              <a:spcAft>
                <a:spcPct val="0"/>
              </a:spcAft>
              <a:buClr>
                <a:schemeClr val="tx2"/>
              </a:buClr>
              <a:buSzPct val="80000"/>
              <a:buFont typeface="Arial"/>
              <a:buChar char="•"/>
              <a:defRPr lang="en-US" sz="1400" b="0" i="0" kern="1200">
                <a:solidFill>
                  <a:schemeClr val="tx2"/>
                </a:solidFill>
                <a:latin typeface="+mn-lt"/>
                <a:ea typeface="ＭＳ Ｐゴシック" charset="0"/>
                <a:cs typeface="CiscoSans ExtraLight"/>
              </a:defRPr>
            </a:lvl4pPr>
            <a:lvl5pPr marL="971347" indent="-171415" algn="l" defTabSz="684213" rtl="0" eaLnBrk="1" fontAlgn="base" hangingPunct="1">
              <a:lnSpc>
                <a:spcPct val="95000"/>
              </a:lnSpc>
              <a:spcBef>
                <a:spcPts val="625"/>
              </a:spcBef>
              <a:spcAft>
                <a:spcPct val="0"/>
              </a:spcAft>
              <a:buClr>
                <a:schemeClr val="tx2"/>
              </a:buClr>
              <a:buSzPct val="80000"/>
              <a:buFont typeface="Arial"/>
              <a:buChar char="•"/>
              <a:defRPr lang="en-US" sz="1200" b="0" i="0" kern="1200">
                <a:solidFill>
                  <a:schemeClr val="tx2"/>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57140" lvl="3" indent="0">
              <a:spcBef>
                <a:spcPts val="1110"/>
              </a:spcBef>
              <a:buFont typeface="Arial"/>
              <a:buNone/>
            </a:pPr>
            <a:r>
              <a:rPr lang="en-US" altLang="zh-CN" sz="1600" smtClean="0">
                <a:solidFill>
                  <a:schemeClr val="tx1"/>
                </a:solidFill>
                <a:latin typeface="Menlo" charset="0"/>
                <a:ea typeface="Menlo" charset="0"/>
                <a:cs typeface="Menlo" charset="0"/>
              </a:rPr>
              <a:t>$ </a:t>
            </a:r>
            <a:r>
              <a:rPr lang="en-US" altLang="zh-CN" sz="1600" dirty="0" smtClean="0">
                <a:solidFill>
                  <a:schemeClr val="tx1"/>
                </a:solidFill>
                <a:latin typeface="Menlo" charset="0"/>
                <a:ea typeface="Menlo" charset="0"/>
                <a:cs typeface="Menlo" charset="0"/>
              </a:rPr>
              <a:t>python </a:t>
            </a:r>
            <a:r>
              <a:rPr lang="en-US" altLang="zh-CN" sz="1600" dirty="0" err="1" smtClean="0">
                <a:solidFill>
                  <a:schemeClr val="tx1"/>
                </a:solidFill>
                <a:latin typeface="Menlo" charset="0"/>
                <a:ea typeface="Menlo" charset="0"/>
                <a:cs typeface="Menlo" charset="0"/>
              </a:rPr>
              <a:t>ciscospark.py</a:t>
            </a:r>
            <a:endParaRPr lang="en-US" altLang="zh-CN" sz="1600" dirty="0" smtClean="0">
              <a:solidFill>
                <a:schemeClr val="tx1"/>
              </a:solidFill>
              <a:latin typeface="Menlo" charset="0"/>
              <a:ea typeface="Menlo" charset="0"/>
              <a:cs typeface="Menlo" charset="0"/>
            </a:endParaRPr>
          </a:p>
          <a:p>
            <a:pPr marL="57140" lvl="4" indent="0">
              <a:spcBef>
                <a:spcPts val="1110"/>
              </a:spcBef>
              <a:buFont typeface="Arial"/>
              <a:buNone/>
            </a:pPr>
            <a:r>
              <a:rPr lang="en-US" altLang="zh-CN" sz="1600" dirty="0" smtClean="0">
                <a:solidFill>
                  <a:schemeClr val="tx1"/>
                </a:solidFill>
                <a:latin typeface="Menlo" charset="0"/>
                <a:ea typeface="Menlo" charset="0"/>
                <a:cs typeface="Menlo" charset="0"/>
              </a:rPr>
              <a:t>$ python </a:t>
            </a:r>
            <a:r>
              <a:rPr lang="en-US" altLang="zh-CN" sz="1600" dirty="0" err="1" smtClean="0">
                <a:solidFill>
                  <a:schemeClr val="tx1"/>
                </a:solidFill>
                <a:latin typeface="Menlo" charset="0"/>
                <a:ea typeface="Menlo" charset="0"/>
                <a:cs typeface="Menlo" charset="0"/>
              </a:rPr>
              <a:t>webhook.py</a:t>
            </a:r>
            <a:endParaRPr lang="en-US" altLang="zh-CN" sz="1600" dirty="0" smtClean="0">
              <a:solidFill>
                <a:schemeClr val="tx1"/>
              </a:solidFill>
              <a:latin typeface="Menlo" charset="0"/>
              <a:ea typeface="Menlo" charset="0"/>
              <a:cs typeface="Menlo" charset="0"/>
            </a:endParaRPr>
          </a:p>
        </p:txBody>
      </p:sp>
    </p:spTree>
    <p:extLst>
      <p:ext uri="{BB962C8B-B14F-4D97-AF65-F5344CB8AC3E}">
        <p14:creationId xmlns:p14="http://schemas.microsoft.com/office/powerpoint/2010/main" val="154906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duotone>
              <a:prstClr val="black"/>
              <a:schemeClr val="tx1">
                <a:lumMod val="50000"/>
                <a:tint val="45000"/>
                <a:satMod val="400000"/>
              </a:schemeClr>
            </a:duotone>
            <a:extLst>
              <a:ext uri="{28A0092B-C50C-407E-A947-70E740481C1C}">
                <a14:useLocalDpi xmlns:a14="http://schemas.microsoft.com/office/drawing/2010/main"/>
              </a:ext>
            </a:extLst>
          </a:blip>
          <a:stretch>
            <a:fillRect/>
          </a:stretch>
        </p:blipFill>
        <p:spPr>
          <a:xfrm>
            <a:off x="2" y="120315"/>
            <a:ext cx="9143998" cy="5143500"/>
          </a:xfrm>
          <a:prstGeom prst="rect">
            <a:avLst/>
          </a:prstGeom>
        </p:spPr>
      </p:pic>
      <p:sp>
        <p:nvSpPr>
          <p:cNvPr id="2" name="TextBox 1"/>
          <p:cNvSpPr txBox="1"/>
          <p:nvPr/>
        </p:nvSpPr>
        <p:spPr>
          <a:xfrm>
            <a:off x="368971" y="2256750"/>
            <a:ext cx="3400925" cy="2308324"/>
          </a:xfrm>
          <a:prstGeom prst="rect">
            <a:avLst/>
          </a:prstGeom>
          <a:solidFill>
            <a:schemeClr val="bg2"/>
          </a:solidFill>
        </p:spPr>
        <p:txBody>
          <a:bodyPr wrap="square" rtlCol="0">
            <a:spAutoFit/>
          </a:bodyPr>
          <a:lstStyle/>
          <a:p>
            <a:r>
              <a:rPr lang="en-US" sz="1200" dirty="0">
                <a:solidFill>
                  <a:schemeClr val="tx2"/>
                </a:solidFill>
              </a:rPr>
              <a:t>We know </a:t>
            </a:r>
            <a:r>
              <a:rPr lang="en-US" sz="1200" dirty="0" smtClean="0">
                <a:solidFill>
                  <a:schemeClr val="tx2"/>
                </a:solidFill>
              </a:rPr>
              <a:t>that customer </a:t>
            </a:r>
            <a:r>
              <a:rPr lang="en-US" sz="1200" dirty="0">
                <a:solidFill>
                  <a:schemeClr val="tx2"/>
                </a:solidFill>
              </a:rPr>
              <a:t>satisfaction is essential to your </a:t>
            </a:r>
            <a:r>
              <a:rPr lang="en-US" sz="1200" dirty="0" smtClean="0">
                <a:solidFill>
                  <a:schemeClr val="tx2"/>
                </a:solidFill>
              </a:rPr>
              <a:t>growing business.  You </a:t>
            </a:r>
            <a:r>
              <a:rPr lang="en-US" sz="1200" dirty="0">
                <a:solidFill>
                  <a:schemeClr val="tx2"/>
                </a:solidFill>
              </a:rPr>
              <a:t>don't want your customer to wait </a:t>
            </a:r>
            <a:r>
              <a:rPr lang="en-US" sz="1200" dirty="0" smtClean="0">
                <a:solidFill>
                  <a:schemeClr val="tx2"/>
                </a:solidFill>
              </a:rPr>
              <a:t>15 mins </a:t>
            </a:r>
            <a:r>
              <a:rPr lang="en-US" sz="1200" dirty="0">
                <a:solidFill>
                  <a:schemeClr val="tx2"/>
                </a:solidFill>
              </a:rPr>
              <a:t>on </a:t>
            </a:r>
            <a:r>
              <a:rPr lang="en-US" sz="1200" dirty="0" smtClean="0">
                <a:solidFill>
                  <a:schemeClr val="tx2"/>
                </a:solidFill>
              </a:rPr>
              <a:t>hold waiting </a:t>
            </a:r>
            <a:r>
              <a:rPr lang="en-US" sz="1200" dirty="0">
                <a:solidFill>
                  <a:schemeClr val="tx2"/>
                </a:solidFill>
              </a:rPr>
              <a:t>to </a:t>
            </a:r>
            <a:r>
              <a:rPr lang="en-US" sz="1200" dirty="0" smtClean="0">
                <a:solidFill>
                  <a:schemeClr val="tx2"/>
                </a:solidFill>
              </a:rPr>
              <a:t>speak with your </a:t>
            </a:r>
            <a:r>
              <a:rPr lang="en-US" sz="1200" dirty="0">
                <a:solidFill>
                  <a:schemeClr val="tx2"/>
                </a:solidFill>
              </a:rPr>
              <a:t>support </a:t>
            </a:r>
            <a:r>
              <a:rPr lang="en-US" sz="1200" dirty="0" smtClean="0">
                <a:solidFill>
                  <a:schemeClr val="tx2"/>
                </a:solidFill>
              </a:rPr>
              <a:t>staff.</a:t>
            </a:r>
          </a:p>
          <a:p>
            <a:endParaRPr lang="en-US" sz="1200" dirty="0">
              <a:solidFill>
                <a:schemeClr val="tx2"/>
              </a:solidFill>
            </a:endParaRPr>
          </a:p>
          <a:p>
            <a:r>
              <a:rPr lang="en-US" sz="1200" dirty="0" smtClean="0">
                <a:solidFill>
                  <a:schemeClr val="tx2"/>
                </a:solidFill>
              </a:rPr>
              <a:t>You want to provide your customers with timely access to information that may enable them to resolve their issues on their own; and should they need to speak with a customer support resource, you want to provide that resource with the essential information they need to resolve the customer’s issue quickly.</a:t>
            </a:r>
          </a:p>
        </p:txBody>
      </p:sp>
      <p:sp>
        <p:nvSpPr>
          <p:cNvPr id="3" name="Rectangle 2"/>
          <p:cNvSpPr/>
          <p:nvPr/>
        </p:nvSpPr>
        <p:spPr>
          <a:xfrm>
            <a:off x="3842085" y="2349083"/>
            <a:ext cx="3166485" cy="2123658"/>
          </a:xfrm>
          <a:prstGeom prst="rect">
            <a:avLst/>
          </a:prstGeom>
          <a:solidFill>
            <a:schemeClr val="bg2"/>
          </a:solidFill>
        </p:spPr>
        <p:txBody>
          <a:bodyPr wrap="square" rtlCol="0">
            <a:spAutoFit/>
          </a:bodyPr>
          <a:lstStyle/>
          <a:p>
            <a:r>
              <a:rPr lang="en-US" sz="1200" dirty="0" smtClean="0">
                <a:solidFill>
                  <a:schemeClr val="tx2"/>
                </a:solidFill>
              </a:rPr>
              <a:t>By combining open-source deep-learning AI technology with the extensibility of Cisco Spark, we can provide your customers with a convenient way to post the artifacts associated with their issue, enable intelligent self-help, and provide an engaging space to collaborate with your support staff.</a:t>
            </a:r>
          </a:p>
          <a:p>
            <a:endParaRPr lang="en-US" sz="1200" dirty="0">
              <a:solidFill>
                <a:schemeClr val="tx2"/>
              </a:solidFill>
            </a:endParaRPr>
          </a:p>
          <a:p>
            <a:r>
              <a:rPr lang="en-US" sz="1200" dirty="0" smtClean="0">
                <a:solidFill>
                  <a:schemeClr val="tx2"/>
                </a:solidFill>
              </a:rPr>
              <a:t>Let’s walk through a typical customer support request</a:t>
            </a:r>
            <a:r>
              <a:rPr lang="mr-IN" sz="1200" dirty="0" smtClean="0">
                <a:solidFill>
                  <a:schemeClr val="tx2"/>
                </a:solidFill>
              </a:rPr>
              <a:t>…</a:t>
            </a:r>
            <a:endParaRPr lang="en-US" sz="1200" dirty="0">
              <a:solidFill>
                <a:schemeClr val="tx2"/>
              </a:solidFill>
            </a:endParaRPr>
          </a:p>
        </p:txBody>
      </p:sp>
      <p:grpSp>
        <p:nvGrpSpPr>
          <p:cNvPr id="9" name="Group 8"/>
          <p:cNvGrpSpPr/>
          <p:nvPr/>
        </p:nvGrpSpPr>
        <p:grpSpPr>
          <a:xfrm>
            <a:off x="2" y="2756"/>
            <a:ext cx="9143998" cy="235117"/>
            <a:chOff x="2" y="2756"/>
            <a:chExt cx="9143998" cy="235117"/>
          </a:xfrm>
        </p:grpSpPr>
        <p:sp>
          <p:nvSpPr>
            <p:cNvPr id="6" name="Rectangle"/>
            <p:cNvSpPr/>
            <p:nvPr/>
          </p:nvSpPr>
          <p:spPr>
            <a:xfrm>
              <a:off x="2" y="2756"/>
              <a:ext cx="9143998" cy="235117"/>
            </a:xfrm>
            <a:prstGeom prst="rect">
              <a:avLst/>
            </a:prstGeom>
            <a:solidFill>
              <a:srgbClr val="6EC9CE"/>
            </a:solidFill>
            <a:ln w="12700" cap="flat">
              <a:noFill/>
              <a:miter lim="400000"/>
            </a:ln>
            <a:effectLst/>
          </p:spPr>
          <p:txBody>
            <a:bodyPr wrap="square" lIns="19050" tIns="19050" rIns="19050" bIns="19050" numCol="1" anchor="ctr">
              <a:noAutofit/>
            </a:bodyPr>
            <a:lstStyle/>
            <a:p>
              <a:pPr algn="ctr" defTabSz="309563" hangingPunct="0">
                <a:defRPr sz="3200">
                  <a:solidFill>
                    <a:srgbClr val="FFFFFF"/>
                  </a:solidFill>
                </a:defRPr>
              </a:pPr>
              <a:endParaRPr sz="1200" kern="0">
                <a:solidFill>
                  <a:srgbClr val="FFFFFF"/>
                </a:solidFill>
                <a:sym typeface="Helvetica Light"/>
              </a:endParaRPr>
            </a:p>
          </p:txBody>
        </p:sp>
        <p:sp>
          <p:nvSpPr>
            <p:cNvPr id="7" name="Explore"/>
            <p:cNvSpPr txBox="1"/>
            <p:nvPr/>
          </p:nvSpPr>
          <p:spPr>
            <a:xfrm>
              <a:off x="2135438" y="106699"/>
              <a:ext cx="4873132" cy="267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4500">
                  <a:solidFill>
                    <a:srgbClr val="FFFFFF"/>
                  </a:solidFill>
                  <a:latin typeface="CiscoSans ExtraLight"/>
                  <a:ea typeface="CiscoSans ExtraLight"/>
                  <a:cs typeface="CiscoSans ExtraLight"/>
                  <a:sym typeface="CiscoSans ExtraLight"/>
                </a:defRPr>
              </a:lvl1pPr>
            </a:lstStyle>
            <a:p>
              <a:pPr algn="ctr" defTabSz="309563" hangingPunct="0"/>
              <a:r>
                <a:rPr sz="1688" kern="0"/>
                <a:t>Explore</a:t>
              </a:r>
            </a:p>
          </p:txBody>
        </p:sp>
      </p:grpSp>
    </p:spTree>
    <p:extLst>
      <p:ext uri="{BB962C8B-B14F-4D97-AF65-F5344CB8AC3E}">
        <p14:creationId xmlns:p14="http://schemas.microsoft.com/office/powerpoint/2010/main" val="103641806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400" dirty="0" smtClean="0"/>
              <a:t>Wrap-up</a:t>
            </a:r>
            <a:endParaRPr lang="en-US" sz="4400" dirty="0"/>
          </a:p>
        </p:txBody>
      </p:sp>
    </p:spTree>
    <p:extLst>
      <p:ext uri="{BB962C8B-B14F-4D97-AF65-F5344CB8AC3E}">
        <p14:creationId xmlns:p14="http://schemas.microsoft.com/office/powerpoint/2010/main" val="1233882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54760" y="536713"/>
            <a:ext cx="6639382" cy="3991268"/>
            <a:chOff x="1842075" y="1108919"/>
            <a:chExt cx="5264751" cy="3164908"/>
          </a:xfrm>
        </p:grpSpPr>
        <p:pic>
          <p:nvPicPr>
            <p:cNvPr id="12" name="pasted-image.pdf" descr="pasted-image.pdf"/>
            <p:cNvPicPr>
              <a:picLocks/>
            </p:cNvPicPr>
            <p:nvPr/>
          </p:nvPicPr>
          <p:blipFill>
            <a:blip r:embed="rId3">
              <a:alphaModFix amt="30000"/>
              <a:extLst/>
            </a:blip>
            <a:stretch>
              <a:fillRect/>
            </a:stretch>
          </p:blipFill>
          <p:spPr>
            <a:xfrm>
              <a:off x="1842075" y="1108919"/>
              <a:ext cx="5252330" cy="3164908"/>
            </a:xfrm>
            <a:prstGeom prst="rect">
              <a:avLst/>
            </a:prstGeom>
            <a:ln w="12700">
              <a:miter lim="400000"/>
            </a:ln>
          </p:spPr>
        </p:pic>
        <p:grpSp>
          <p:nvGrpSpPr>
            <p:cNvPr id="14" name="Group"/>
            <p:cNvGrpSpPr/>
            <p:nvPr/>
          </p:nvGrpSpPr>
          <p:grpSpPr>
            <a:xfrm>
              <a:off x="1842075" y="1108919"/>
              <a:ext cx="1726314" cy="3164908"/>
              <a:chOff x="0" y="0"/>
              <a:chExt cx="3810000" cy="6985000"/>
            </a:xfrm>
          </p:grpSpPr>
          <p:sp>
            <p:nvSpPr>
              <p:cNvPr id="15" name="Rectangle"/>
              <p:cNvSpPr/>
              <p:nvPr/>
            </p:nvSpPr>
            <p:spPr>
              <a:xfrm>
                <a:off x="0" y="0"/>
                <a:ext cx="3810000" cy="6985000"/>
              </a:xfrm>
              <a:prstGeom prst="rect">
                <a:avLst/>
              </a:prstGeom>
              <a:solidFill>
                <a:srgbClr val="F9A444"/>
              </a:solidFill>
              <a:ln w="12700" cap="flat">
                <a:noFill/>
                <a:miter lim="400000"/>
              </a:ln>
              <a:effectLst/>
            </p:spPr>
            <p:txBody>
              <a:bodyPr wrap="square" lIns="19050" tIns="19050" rIns="19050" bIns="19050" numCol="1" anchor="ctr">
                <a:noAutofit/>
              </a:bodyPr>
              <a:lstStyle/>
              <a:p>
                <a:pPr algn="ctr" defTabSz="309563" hangingPunct="0">
                  <a:defRPr sz="3200">
                    <a:solidFill>
                      <a:srgbClr val="FFFFFF"/>
                    </a:solidFill>
                  </a:defRPr>
                </a:pPr>
                <a:endParaRPr sz="1200" kern="0">
                  <a:solidFill>
                    <a:srgbClr val="FFFFFF"/>
                  </a:solidFill>
                  <a:sym typeface="Helvetica Light"/>
                </a:endParaRPr>
              </a:p>
            </p:txBody>
          </p:sp>
          <p:sp>
            <p:nvSpPr>
              <p:cNvPr id="16" name="Discover"/>
              <p:cNvSpPr txBox="1"/>
              <p:nvPr/>
            </p:nvSpPr>
            <p:spPr>
              <a:xfrm>
                <a:off x="727326" y="374498"/>
                <a:ext cx="2355347" cy="7952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4500">
                    <a:solidFill>
                      <a:srgbClr val="FFFFFF"/>
                    </a:solidFill>
                    <a:latin typeface="CiscoSans ExtraLight"/>
                    <a:ea typeface="CiscoSans ExtraLight"/>
                    <a:cs typeface="CiscoSans ExtraLight"/>
                    <a:sym typeface="CiscoSans ExtraLight"/>
                  </a:defRPr>
                </a:lvl1pPr>
              </a:lstStyle>
              <a:p>
                <a:pPr algn="ctr" defTabSz="309563" hangingPunct="0"/>
                <a:r>
                  <a:rPr sz="1688" kern="0"/>
                  <a:t>Discover</a:t>
                </a:r>
              </a:p>
            </p:txBody>
          </p:sp>
        </p:grpSp>
        <p:grpSp>
          <p:nvGrpSpPr>
            <p:cNvPr id="17" name="Group"/>
            <p:cNvGrpSpPr/>
            <p:nvPr/>
          </p:nvGrpSpPr>
          <p:grpSpPr>
            <a:xfrm>
              <a:off x="3611294" y="1108919"/>
              <a:ext cx="1726314" cy="3164908"/>
              <a:chOff x="0" y="0"/>
              <a:chExt cx="3810000" cy="6985000"/>
            </a:xfrm>
          </p:grpSpPr>
          <p:sp>
            <p:nvSpPr>
              <p:cNvPr id="18" name="Rectangle"/>
              <p:cNvSpPr/>
              <p:nvPr/>
            </p:nvSpPr>
            <p:spPr>
              <a:xfrm>
                <a:off x="0" y="0"/>
                <a:ext cx="3810000" cy="6985000"/>
              </a:xfrm>
              <a:prstGeom prst="rect">
                <a:avLst/>
              </a:prstGeom>
              <a:solidFill>
                <a:srgbClr val="3FB881"/>
              </a:solidFill>
              <a:ln w="12700" cap="flat">
                <a:noFill/>
                <a:miter lim="400000"/>
              </a:ln>
              <a:effectLst/>
            </p:spPr>
            <p:txBody>
              <a:bodyPr wrap="square" lIns="19050" tIns="19050" rIns="19050" bIns="19050" numCol="1" anchor="ctr">
                <a:noAutofit/>
              </a:bodyPr>
              <a:lstStyle/>
              <a:p>
                <a:pPr algn="ctr" defTabSz="309563" hangingPunct="0">
                  <a:defRPr sz="3200">
                    <a:solidFill>
                      <a:srgbClr val="FFFFFF"/>
                    </a:solidFill>
                  </a:defRPr>
                </a:pPr>
                <a:endParaRPr sz="1200" kern="0">
                  <a:solidFill>
                    <a:srgbClr val="FFFFFF"/>
                  </a:solidFill>
                  <a:sym typeface="Helvetica Light"/>
                </a:endParaRPr>
              </a:p>
            </p:txBody>
          </p:sp>
          <p:sp>
            <p:nvSpPr>
              <p:cNvPr id="19" name="Define"/>
              <p:cNvSpPr txBox="1"/>
              <p:nvPr/>
            </p:nvSpPr>
            <p:spPr>
              <a:xfrm>
                <a:off x="1020144" y="374498"/>
                <a:ext cx="1769718" cy="7952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4500">
                    <a:solidFill>
                      <a:srgbClr val="FFFFFF"/>
                    </a:solidFill>
                    <a:latin typeface="CiscoSans ExtraLight"/>
                    <a:ea typeface="CiscoSans ExtraLight"/>
                    <a:cs typeface="CiscoSans ExtraLight"/>
                    <a:sym typeface="CiscoSans ExtraLight"/>
                  </a:defRPr>
                </a:lvl1pPr>
              </a:lstStyle>
              <a:p>
                <a:pPr algn="ctr" defTabSz="309563" hangingPunct="0"/>
                <a:r>
                  <a:rPr sz="1688" kern="0"/>
                  <a:t>Define</a:t>
                </a:r>
              </a:p>
            </p:txBody>
          </p:sp>
        </p:grpSp>
        <p:grpSp>
          <p:nvGrpSpPr>
            <p:cNvPr id="20" name="Group"/>
            <p:cNvGrpSpPr/>
            <p:nvPr/>
          </p:nvGrpSpPr>
          <p:grpSpPr>
            <a:xfrm>
              <a:off x="5380512" y="1108919"/>
              <a:ext cx="1726314" cy="3164908"/>
              <a:chOff x="0" y="0"/>
              <a:chExt cx="3810000" cy="6985000"/>
            </a:xfrm>
          </p:grpSpPr>
          <p:sp>
            <p:nvSpPr>
              <p:cNvPr id="21" name="Rectangle"/>
              <p:cNvSpPr/>
              <p:nvPr/>
            </p:nvSpPr>
            <p:spPr>
              <a:xfrm>
                <a:off x="0" y="0"/>
                <a:ext cx="3810000" cy="6985000"/>
              </a:xfrm>
              <a:prstGeom prst="rect">
                <a:avLst/>
              </a:prstGeom>
              <a:solidFill>
                <a:srgbClr val="6EC9CE"/>
              </a:solidFill>
              <a:ln w="12700" cap="flat">
                <a:noFill/>
                <a:miter lim="400000"/>
              </a:ln>
              <a:effectLst/>
            </p:spPr>
            <p:txBody>
              <a:bodyPr wrap="square" lIns="19050" tIns="19050" rIns="19050" bIns="19050" numCol="1" anchor="ctr">
                <a:noAutofit/>
              </a:bodyPr>
              <a:lstStyle/>
              <a:p>
                <a:pPr algn="ctr" defTabSz="309563" hangingPunct="0">
                  <a:defRPr sz="3200">
                    <a:solidFill>
                      <a:srgbClr val="FFFFFF"/>
                    </a:solidFill>
                  </a:defRPr>
                </a:pPr>
                <a:endParaRPr sz="1200" kern="0">
                  <a:solidFill>
                    <a:srgbClr val="FFFFFF"/>
                  </a:solidFill>
                  <a:sym typeface="Helvetica Light"/>
                </a:endParaRPr>
              </a:p>
            </p:txBody>
          </p:sp>
          <p:sp>
            <p:nvSpPr>
              <p:cNvPr id="22" name="Explore"/>
              <p:cNvSpPr txBox="1"/>
              <p:nvPr/>
            </p:nvSpPr>
            <p:spPr>
              <a:xfrm>
                <a:off x="889765" y="374498"/>
                <a:ext cx="2030471" cy="7952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4500">
                    <a:solidFill>
                      <a:srgbClr val="FFFFFF"/>
                    </a:solidFill>
                    <a:latin typeface="CiscoSans ExtraLight"/>
                    <a:ea typeface="CiscoSans ExtraLight"/>
                    <a:cs typeface="CiscoSans ExtraLight"/>
                    <a:sym typeface="CiscoSans ExtraLight"/>
                  </a:defRPr>
                </a:lvl1pPr>
              </a:lstStyle>
              <a:p>
                <a:pPr algn="ctr" defTabSz="309563" hangingPunct="0"/>
                <a:r>
                  <a:rPr sz="1688" kern="0" dirty="0"/>
                  <a:t>Explore</a:t>
                </a:r>
              </a:p>
            </p:txBody>
          </p:sp>
        </p:grpSp>
        <p:sp>
          <p:nvSpPr>
            <p:cNvPr id="44" name="THE…"/>
            <p:cNvSpPr txBox="1"/>
            <p:nvPr/>
          </p:nvSpPr>
          <p:spPr>
            <a:xfrm>
              <a:off x="2285902" y="1708283"/>
              <a:ext cx="838660" cy="269611"/>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algn="ctr" defTabSz="309563" hangingPunct="0">
                <a:lnSpc>
                  <a:spcPct val="80000"/>
                </a:lnSpc>
                <a:defRPr sz="2000">
                  <a:solidFill>
                    <a:srgbClr val="FFFFFF"/>
                  </a:solidFill>
                  <a:latin typeface="CiscoSans ExtraLight"/>
                  <a:ea typeface="CiscoSans ExtraLight"/>
                  <a:cs typeface="CiscoSans ExtraLight"/>
                  <a:sym typeface="CiscoSans ExtraLight"/>
                </a:defRPr>
              </a:pPr>
              <a:r>
                <a:rPr sz="750" kern="0" dirty="0">
                  <a:solidFill>
                    <a:srgbClr val="FFFFFF"/>
                  </a:solidFill>
                  <a:latin typeface="CiscoSans ExtraLight"/>
                  <a:ea typeface="CiscoSans ExtraLight"/>
                  <a:cs typeface="CiscoSans ExtraLight"/>
                  <a:sym typeface="CiscoSans ExtraLight"/>
                </a:rPr>
                <a:t>THE </a:t>
              </a:r>
            </a:p>
            <a:p>
              <a:pPr algn="ctr" defTabSz="309563" hangingPunct="0">
                <a:lnSpc>
                  <a:spcPct val="80000"/>
                </a:lnSpc>
                <a:defRPr sz="2000">
                  <a:solidFill>
                    <a:srgbClr val="FFFFFF"/>
                  </a:solidFill>
                  <a:latin typeface="CiscoSans ExtraLight"/>
                  <a:ea typeface="CiscoSans ExtraLight"/>
                  <a:cs typeface="CiscoSans ExtraLight"/>
                  <a:sym typeface="CiscoSans ExtraLight"/>
                </a:defRPr>
              </a:pPr>
              <a:r>
                <a:rPr sz="750" kern="0" dirty="0">
                  <a:solidFill>
                    <a:srgbClr val="FFFFFF"/>
                  </a:solidFill>
                  <a:latin typeface="CiscoSans ExtraLight"/>
                  <a:ea typeface="CiscoSans ExtraLight"/>
                  <a:cs typeface="CiscoSans ExtraLight"/>
                  <a:sym typeface="CiscoSans ExtraLight"/>
                </a:rPr>
                <a:t>OPPORTUNITY</a:t>
              </a:r>
            </a:p>
          </p:txBody>
        </p:sp>
        <p:sp>
          <p:nvSpPr>
            <p:cNvPr id="45" name="PROBLEMS TO…"/>
            <p:cNvSpPr txBox="1"/>
            <p:nvPr/>
          </p:nvSpPr>
          <p:spPr>
            <a:xfrm>
              <a:off x="4196081" y="1754619"/>
              <a:ext cx="556748" cy="176939"/>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algn="ctr" defTabSz="309563" hangingPunct="0">
                <a:lnSpc>
                  <a:spcPct val="80000"/>
                </a:lnSpc>
                <a:defRPr sz="2000">
                  <a:solidFill>
                    <a:srgbClr val="FFFFFF"/>
                  </a:solidFill>
                  <a:latin typeface="CiscoSans ExtraLight"/>
                  <a:ea typeface="CiscoSans ExtraLight"/>
                  <a:cs typeface="CiscoSans ExtraLight"/>
                  <a:sym typeface="CiscoSans ExtraLight"/>
                </a:defRPr>
              </a:pPr>
              <a:r>
                <a:rPr lang="en-US" sz="750" kern="0" dirty="0">
                  <a:solidFill>
                    <a:srgbClr val="FFFFFF"/>
                  </a:solidFill>
                  <a:latin typeface="CiscoSans ExtraLight"/>
                  <a:ea typeface="CiscoSans ExtraLight"/>
                  <a:cs typeface="CiscoSans ExtraLight"/>
                  <a:sym typeface="CiscoSans ExtraLight"/>
                </a:rPr>
                <a:t>PROBLEMS TO</a:t>
              </a:r>
            </a:p>
            <a:p>
              <a:pPr algn="ctr" defTabSz="309563" hangingPunct="0">
                <a:lnSpc>
                  <a:spcPct val="80000"/>
                </a:lnSpc>
                <a:defRPr sz="2000">
                  <a:solidFill>
                    <a:srgbClr val="FFFFFF"/>
                  </a:solidFill>
                  <a:latin typeface="CiscoSans ExtraLight"/>
                  <a:ea typeface="CiscoSans ExtraLight"/>
                  <a:cs typeface="CiscoSans ExtraLight"/>
                  <a:sym typeface="CiscoSans ExtraLight"/>
                </a:defRPr>
              </a:pPr>
              <a:r>
                <a:rPr lang="en-US" sz="750" kern="0" dirty="0">
                  <a:solidFill>
                    <a:srgbClr val="FFFFFF"/>
                  </a:solidFill>
                  <a:latin typeface="CiscoSans ExtraLight"/>
                  <a:ea typeface="CiscoSans ExtraLight"/>
                  <a:cs typeface="CiscoSans ExtraLight"/>
                  <a:sym typeface="CiscoSans ExtraLight"/>
                </a:rPr>
                <a:t>BE SOLVED</a:t>
              </a:r>
            </a:p>
          </p:txBody>
        </p:sp>
        <p:sp>
          <p:nvSpPr>
            <p:cNvPr id="46" name="WOW…"/>
            <p:cNvSpPr txBox="1"/>
            <p:nvPr/>
          </p:nvSpPr>
          <p:spPr>
            <a:xfrm>
              <a:off x="5896972" y="1708283"/>
              <a:ext cx="693395" cy="269611"/>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algn="ctr" defTabSz="309563" hangingPunct="0">
                <a:lnSpc>
                  <a:spcPct val="80000"/>
                </a:lnSpc>
                <a:defRPr sz="2000">
                  <a:solidFill>
                    <a:srgbClr val="FFFFFF"/>
                  </a:solidFill>
                  <a:latin typeface="CiscoSans ExtraLight"/>
                  <a:ea typeface="CiscoSans ExtraLight"/>
                  <a:cs typeface="CiscoSans ExtraLight"/>
                  <a:sym typeface="CiscoSans ExtraLight"/>
                </a:defRPr>
              </a:pPr>
              <a:r>
                <a:rPr sz="750" kern="0" dirty="0">
                  <a:solidFill>
                    <a:srgbClr val="FFFFFF"/>
                  </a:solidFill>
                  <a:latin typeface="CiscoSans ExtraLight"/>
                  <a:ea typeface="CiscoSans ExtraLight"/>
                  <a:cs typeface="CiscoSans ExtraLight"/>
                  <a:sym typeface="CiscoSans ExtraLight"/>
                </a:rPr>
                <a:t>WOW </a:t>
              </a:r>
            </a:p>
            <a:p>
              <a:pPr algn="ctr" defTabSz="309563" hangingPunct="0">
                <a:lnSpc>
                  <a:spcPct val="80000"/>
                </a:lnSpc>
                <a:defRPr sz="2000">
                  <a:solidFill>
                    <a:srgbClr val="FFFFFF"/>
                  </a:solidFill>
                  <a:latin typeface="CiscoSans ExtraLight"/>
                  <a:ea typeface="CiscoSans ExtraLight"/>
                  <a:cs typeface="CiscoSans ExtraLight"/>
                  <a:sym typeface="CiscoSans ExtraLight"/>
                </a:defRPr>
              </a:pPr>
              <a:r>
                <a:rPr sz="750" kern="0" dirty="0">
                  <a:solidFill>
                    <a:srgbClr val="FFFFFF"/>
                  </a:solidFill>
                  <a:latin typeface="CiscoSans ExtraLight"/>
                  <a:ea typeface="CiscoSans ExtraLight"/>
                  <a:cs typeface="CiscoSans ExtraLight"/>
                  <a:sym typeface="CiscoSans ExtraLight"/>
                </a:rPr>
                <a:t>SOLUTIONS</a:t>
              </a:r>
            </a:p>
          </p:txBody>
        </p:sp>
      </p:grpSp>
      <p:sp>
        <p:nvSpPr>
          <p:cNvPr id="47" name="TextBox 46"/>
          <p:cNvSpPr txBox="1"/>
          <p:nvPr/>
        </p:nvSpPr>
        <p:spPr>
          <a:xfrm>
            <a:off x="8207201" y="661248"/>
            <a:ext cx="46563" cy="395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hangingPunct="0"/>
            <a:endParaRPr lang="en-US" sz="1875" kern="0" dirty="0">
              <a:solidFill>
                <a:srgbClr val="000000"/>
              </a:solidFill>
              <a:sym typeface="Helvetica Light"/>
            </a:endParaRPr>
          </a:p>
        </p:txBody>
      </p:sp>
      <p:sp>
        <p:nvSpPr>
          <p:cNvPr id="4" name="TextBox 3"/>
          <p:cNvSpPr txBox="1"/>
          <p:nvPr/>
        </p:nvSpPr>
        <p:spPr>
          <a:xfrm>
            <a:off x="136578" y="3472772"/>
            <a:ext cx="1626224" cy="646331"/>
          </a:xfrm>
          <a:prstGeom prst="rect">
            <a:avLst/>
          </a:prstGeom>
          <a:noFill/>
        </p:spPr>
        <p:txBody>
          <a:bodyPr wrap="square" rtlCol="0">
            <a:spAutoFit/>
          </a:bodyPr>
          <a:lstStyle/>
          <a:p>
            <a:r>
              <a:rPr lang="en-US" sz="1200" dirty="0" smtClean="0"/>
              <a:t>AM (Account Manager)</a:t>
            </a:r>
            <a:endParaRPr lang="en-US" sz="1200" dirty="0"/>
          </a:p>
          <a:p>
            <a:endParaRPr lang="en-US" sz="1200" dirty="0"/>
          </a:p>
        </p:txBody>
      </p:sp>
      <p:sp>
        <p:nvSpPr>
          <p:cNvPr id="48" name="TextBox 47"/>
          <p:cNvSpPr txBox="1"/>
          <p:nvPr/>
        </p:nvSpPr>
        <p:spPr>
          <a:xfrm>
            <a:off x="120914" y="3998366"/>
            <a:ext cx="1529564" cy="461665"/>
          </a:xfrm>
          <a:prstGeom prst="rect">
            <a:avLst/>
          </a:prstGeom>
          <a:noFill/>
        </p:spPr>
        <p:txBody>
          <a:bodyPr wrap="square" rtlCol="0">
            <a:spAutoFit/>
          </a:bodyPr>
          <a:lstStyle/>
          <a:p>
            <a:r>
              <a:rPr lang="en-US" sz="1200" dirty="0" smtClean="0"/>
              <a:t>SE (</a:t>
            </a:r>
            <a:r>
              <a:rPr lang="en-US" sz="1200" smtClean="0"/>
              <a:t>System Engineer)</a:t>
            </a:r>
            <a:endParaRPr lang="en-US" sz="1200" dirty="0"/>
          </a:p>
        </p:txBody>
      </p:sp>
      <p:sp>
        <p:nvSpPr>
          <p:cNvPr id="5" name="Freeform 4"/>
          <p:cNvSpPr/>
          <p:nvPr/>
        </p:nvSpPr>
        <p:spPr>
          <a:xfrm>
            <a:off x="1286098" y="3265646"/>
            <a:ext cx="6321286" cy="708671"/>
          </a:xfrm>
          <a:custGeom>
            <a:avLst/>
            <a:gdLst>
              <a:gd name="connsiteX0" fmla="*/ 0 w 5943600"/>
              <a:gd name="connsiteY0" fmla="*/ 956 h 617183"/>
              <a:gd name="connsiteX1" fmla="*/ 1292087 w 5943600"/>
              <a:gd name="connsiteY1" fmla="*/ 60591 h 617183"/>
              <a:gd name="connsiteX2" fmla="*/ 2574235 w 5943600"/>
              <a:gd name="connsiteY2" fmla="*/ 388583 h 617183"/>
              <a:gd name="connsiteX3" fmla="*/ 5227982 w 5943600"/>
              <a:gd name="connsiteY3" fmla="*/ 557548 h 617183"/>
              <a:gd name="connsiteX4" fmla="*/ 5943600 w 5943600"/>
              <a:gd name="connsiteY4" fmla="*/ 617183 h 617183"/>
              <a:gd name="connsiteX0" fmla="*/ 0 w 6182139"/>
              <a:gd name="connsiteY0" fmla="*/ 451457 h 557705"/>
              <a:gd name="connsiteX1" fmla="*/ 1530626 w 6182139"/>
              <a:gd name="connsiteY1" fmla="*/ 1113 h 557705"/>
              <a:gd name="connsiteX2" fmla="*/ 2812774 w 6182139"/>
              <a:gd name="connsiteY2" fmla="*/ 329105 h 557705"/>
              <a:gd name="connsiteX3" fmla="*/ 5466521 w 6182139"/>
              <a:gd name="connsiteY3" fmla="*/ 498070 h 557705"/>
              <a:gd name="connsiteX4" fmla="*/ 6182139 w 6182139"/>
              <a:gd name="connsiteY4" fmla="*/ 557705 h 557705"/>
              <a:gd name="connsiteX0" fmla="*/ 0 w 6182139"/>
              <a:gd name="connsiteY0" fmla="*/ 451353 h 557601"/>
              <a:gd name="connsiteX1" fmla="*/ 1530626 w 6182139"/>
              <a:gd name="connsiteY1" fmla="*/ 1009 h 557601"/>
              <a:gd name="connsiteX2" fmla="*/ 2812774 w 6182139"/>
              <a:gd name="connsiteY2" fmla="*/ 329001 h 557601"/>
              <a:gd name="connsiteX3" fmla="*/ 5466521 w 6182139"/>
              <a:gd name="connsiteY3" fmla="*/ 321792 h 557601"/>
              <a:gd name="connsiteX4" fmla="*/ 6182139 w 6182139"/>
              <a:gd name="connsiteY4" fmla="*/ 557601 h 557601"/>
              <a:gd name="connsiteX0" fmla="*/ 0 w 6182139"/>
              <a:gd name="connsiteY0" fmla="*/ 451265 h 557513"/>
              <a:gd name="connsiteX1" fmla="*/ 1530626 w 6182139"/>
              <a:gd name="connsiteY1" fmla="*/ 921 h 557513"/>
              <a:gd name="connsiteX2" fmla="*/ 2812774 w 6182139"/>
              <a:gd name="connsiteY2" fmla="*/ 328913 h 557513"/>
              <a:gd name="connsiteX3" fmla="*/ 3663591 w 6182139"/>
              <a:gd name="connsiteY3" fmla="*/ 141845 h 557513"/>
              <a:gd name="connsiteX4" fmla="*/ 5466521 w 6182139"/>
              <a:gd name="connsiteY4" fmla="*/ 321704 h 557513"/>
              <a:gd name="connsiteX5" fmla="*/ 6182139 w 6182139"/>
              <a:gd name="connsiteY5" fmla="*/ 557513 h 557513"/>
              <a:gd name="connsiteX0" fmla="*/ 0 w 6182139"/>
              <a:gd name="connsiteY0" fmla="*/ 451265 h 557513"/>
              <a:gd name="connsiteX1" fmla="*/ 954156 w 6182139"/>
              <a:gd name="connsiteY1" fmla="*/ 921 h 557513"/>
              <a:gd name="connsiteX2" fmla="*/ 2812774 w 6182139"/>
              <a:gd name="connsiteY2" fmla="*/ 328913 h 557513"/>
              <a:gd name="connsiteX3" fmla="*/ 3663591 w 6182139"/>
              <a:gd name="connsiteY3" fmla="*/ 141845 h 557513"/>
              <a:gd name="connsiteX4" fmla="*/ 5466521 w 6182139"/>
              <a:gd name="connsiteY4" fmla="*/ 321704 h 557513"/>
              <a:gd name="connsiteX5" fmla="*/ 6182139 w 6182139"/>
              <a:gd name="connsiteY5" fmla="*/ 557513 h 557513"/>
              <a:gd name="connsiteX0" fmla="*/ 0 w 6182139"/>
              <a:gd name="connsiteY0" fmla="*/ 452844 h 559092"/>
              <a:gd name="connsiteX1" fmla="*/ 954156 w 6182139"/>
              <a:gd name="connsiteY1" fmla="*/ 2500 h 559092"/>
              <a:gd name="connsiteX2" fmla="*/ 2315818 w 6182139"/>
              <a:gd name="connsiteY2" fmla="*/ 265585 h 559092"/>
              <a:gd name="connsiteX3" fmla="*/ 3663591 w 6182139"/>
              <a:gd name="connsiteY3" fmla="*/ 143424 h 559092"/>
              <a:gd name="connsiteX4" fmla="*/ 5466521 w 6182139"/>
              <a:gd name="connsiteY4" fmla="*/ 323283 h 559092"/>
              <a:gd name="connsiteX5" fmla="*/ 6182139 w 6182139"/>
              <a:gd name="connsiteY5" fmla="*/ 559092 h 559092"/>
              <a:gd name="connsiteX0" fmla="*/ 0 w 6182139"/>
              <a:gd name="connsiteY0" fmla="*/ 452710 h 558958"/>
              <a:gd name="connsiteX1" fmla="*/ 954156 w 6182139"/>
              <a:gd name="connsiteY1" fmla="*/ 2366 h 558958"/>
              <a:gd name="connsiteX2" fmla="*/ 2315818 w 6182139"/>
              <a:gd name="connsiteY2" fmla="*/ 265451 h 558958"/>
              <a:gd name="connsiteX3" fmla="*/ 3226270 w 6182139"/>
              <a:gd name="connsiteY3" fmla="*/ 41294 h 558958"/>
              <a:gd name="connsiteX4" fmla="*/ 5466521 w 6182139"/>
              <a:gd name="connsiteY4" fmla="*/ 323149 h 558958"/>
              <a:gd name="connsiteX5" fmla="*/ 6182139 w 6182139"/>
              <a:gd name="connsiteY5" fmla="*/ 558958 h 558958"/>
              <a:gd name="connsiteX0" fmla="*/ 0 w 6182139"/>
              <a:gd name="connsiteY0" fmla="*/ 450741 h 556989"/>
              <a:gd name="connsiteX1" fmla="*/ 954156 w 6182139"/>
              <a:gd name="connsiteY1" fmla="*/ 397 h 556989"/>
              <a:gd name="connsiteX2" fmla="*/ 2315818 w 6182139"/>
              <a:gd name="connsiteY2" fmla="*/ 365477 h 556989"/>
              <a:gd name="connsiteX3" fmla="*/ 3226270 w 6182139"/>
              <a:gd name="connsiteY3" fmla="*/ 39325 h 556989"/>
              <a:gd name="connsiteX4" fmla="*/ 5466521 w 6182139"/>
              <a:gd name="connsiteY4" fmla="*/ 321180 h 556989"/>
              <a:gd name="connsiteX5" fmla="*/ 6182139 w 6182139"/>
              <a:gd name="connsiteY5" fmla="*/ 556989 h 556989"/>
              <a:gd name="connsiteX0" fmla="*/ 0 w 6182139"/>
              <a:gd name="connsiteY0" fmla="*/ 450741 h 556989"/>
              <a:gd name="connsiteX1" fmla="*/ 954156 w 6182139"/>
              <a:gd name="connsiteY1" fmla="*/ 397 h 556989"/>
              <a:gd name="connsiteX2" fmla="*/ 2315818 w 6182139"/>
              <a:gd name="connsiteY2" fmla="*/ 365477 h 556989"/>
              <a:gd name="connsiteX3" fmla="*/ 3226270 w 6182139"/>
              <a:gd name="connsiteY3" fmla="*/ 39325 h 556989"/>
              <a:gd name="connsiteX4" fmla="*/ 4214191 w 6182139"/>
              <a:gd name="connsiteY4" fmla="*/ 330452 h 556989"/>
              <a:gd name="connsiteX5" fmla="*/ 6182139 w 6182139"/>
              <a:gd name="connsiteY5" fmla="*/ 556989 h 556989"/>
              <a:gd name="connsiteX0" fmla="*/ 0 w 6182139"/>
              <a:gd name="connsiteY0" fmla="*/ 450741 h 556989"/>
              <a:gd name="connsiteX1" fmla="*/ 954156 w 6182139"/>
              <a:gd name="connsiteY1" fmla="*/ 397 h 556989"/>
              <a:gd name="connsiteX2" fmla="*/ 2315818 w 6182139"/>
              <a:gd name="connsiteY2" fmla="*/ 365477 h 556989"/>
              <a:gd name="connsiteX3" fmla="*/ 3226270 w 6182139"/>
              <a:gd name="connsiteY3" fmla="*/ 39325 h 556989"/>
              <a:gd name="connsiteX4" fmla="*/ 4214191 w 6182139"/>
              <a:gd name="connsiteY4" fmla="*/ 330452 h 556989"/>
              <a:gd name="connsiteX5" fmla="*/ 5432756 w 6182139"/>
              <a:gd name="connsiteY5" fmla="*/ 39325 h 556989"/>
              <a:gd name="connsiteX6" fmla="*/ 6182139 w 6182139"/>
              <a:gd name="connsiteY6" fmla="*/ 556989 h 556989"/>
              <a:gd name="connsiteX0" fmla="*/ 0 w 6351104"/>
              <a:gd name="connsiteY0" fmla="*/ 450741 h 450741"/>
              <a:gd name="connsiteX1" fmla="*/ 954156 w 6351104"/>
              <a:gd name="connsiteY1" fmla="*/ 397 h 450741"/>
              <a:gd name="connsiteX2" fmla="*/ 2315818 w 6351104"/>
              <a:gd name="connsiteY2" fmla="*/ 365477 h 450741"/>
              <a:gd name="connsiteX3" fmla="*/ 3226270 w 6351104"/>
              <a:gd name="connsiteY3" fmla="*/ 39325 h 450741"/>
              <a:gd name="connsiteX4" fmla="*/ 4214191 w 6351104"/>
              <a:gd name="connsiteY4" fmla="*/ 330452 h 450741"/>
              <a:gd name="connsiteX5" fmla="*/ 5432756 w 6351104"/>
              <a:gd name="connsiteY5" fmla="*/ 39325 h 450741"/>
              <a:gd name="connsiteX6" fmla="*/ 6351104 w 6351104"/>
              <a:gd name="connsiteY6" fmla="*/ 445721 h 450741"/>
              <a:gd name="connsiteX0" fmla="*/ 0 w 6351104"/>
              <a:gd name="connsiteY0" fmla="*/ 450741 h 450741"/>
              <a:gd name="connsiteX1" fmla="*/ 954156 w 6351104"/>
              <a:gd name="connsiteY1" fmla="*/ 397 h 450741"/>
              <a:gd name="connsiteX2" fmla="*/ 2315818 w 6351104"/>
              <a:gd name="connsiteY2" fmla="*/ 365477 h 450741"/>
              <a:gd name="connsiteX3" fmla="*/ 3226270 w 6351104"/>
              <a:gd name="connsiteY3" fmla="*/ 39325 h 450741"/>
              <a:gd name="connsiteX4" fmla="*/ 4214191 w 6351104"/>
              <a:gd name="connsiteY4" fmla="*/ 330452 h 450741"/>
              <a:gd name="connsiteX5" fmla="*/ 5392999 w 6351104"/>
              <a:gd name="connsiteY5" fmla="*/ 196954 h 450741"/>
              <a:gd name="connsiteX6" fmla="*/ 6351104 w 6351104"/>
              <a:gd name="connsiteY6" fmla="*/ 445721 h 450741"/>
              <a:gd name="connsiteX0" fmla="*/ 0 w 6321286"/>
              <a:gd name="connsiteY0" fmla="*/ 348365 h 445341"/>
              <a:gd name="connsiteX1" fmla="*/ 924338 w 6321286"/>
              <a:gd name="connsiteY1" fmla="*/ 17 h 445341"/>
              <a:gd name="connsiteX2" fmla="*/ 2286000 w 6321286"/>
              <a:gd name="connsiteY2" fmla="*/ 365097 h 445341"/>
              <a:gd name="connsiteX3" fmla="*/ 3196452 w 6321286"/>
              <a:gd name="connsiteY3" fmla="*/ 38945 h 445341"/>
              <a:gd name="connsiteX4" fmla="*/ 4184373 w 6321286"/>
              <a:gd name="connsiteY4" fmla="*/ 330072 h 445341"/>
              <a:gd name="connsiteX5" fmla="*/ 5363181 w 6321286"/>
              <a:gd name="connsiteY5" fmla="*/ 196574 h 445341"/>
              <a:gd name="connsiteX6" fmla="*/ 6321286 w 6321286"/>
              <a:gd name="connsiteY6" fmla="*/ 445341 h 445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1286" h="445341">
                <a:moveTo>
                  <a:pt x="0" y="348365"/>
                </a:moveTo>
                <a:cubicBezTo>
                  <a:pt x="431524" y="345880"/>
                  <a:pt x="543338" y="-2772"/>
                  <a:pt x="924338" y="17"/>
                </a:cubicBezTo>
                <a:cubicBezTo>
                  <a:pt x="1305338" y="2806"/>
                  <a:pt x="1907314" y="358609"/>
                  <a:pt x="2286000" y="365097"/>
                </a:cubicBezTo>
                <a:cubicBezTo>
                  <a:pt x="2664686" y="371585"/>
                  <a:pt x="2754161" y="40147"/>
                  <a:pt x="3196452" y="38945"/>
                </a:cubicBezTo>
                <a:cubicBezTo>
                  <a:pt x="3638743" y="37744"/>
                  <a:pt x="3823252" y="303801"/>
                  <a:pt x="4184373" y="330072"/>
                </a:cubicBezTo>
                <a:cubicBezTo>
                  <a:pt x="4545494" y="356343"/>
                  <a:pt x="5035190" y="158818"/>
                  <a:pt x="5363181" y="196574"/>
                </a:cubicBezTo>
                <a:cubicBezTo>
                  <a:pt x="5691172" y="234330"/>
                  <a:pt x="6209641" y="433242"/>
                  <a:pt x="6321286" y="445341"/>
                </a:cubicBezTo>
              </a:path>
            </a:pathLst>
          </a:custGeom>
          <a:noFill/>
          <a:ln>
            <a:solidFill>
              <a:srgbClr val="7030A0"/>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flipH="1">
            <a:off x="1286098" y="3155517"/>
            <a:ext cx="6231834" cy="945357"/>
          </a:xfrm>
          <a:custGeom>
            <a:avLst/>
            <a:gdLst>
              <a:gd name="connsiteX0" fmla="*/ 0 w 5943600"/>
              <a:gd name="connsiteY0" fmla="*/ 956 h 617183"/>
              <a:gd name="connsiteX1" fmla="*/ 1292087 w 5943600"/>
              <a:gd name="connsiteY1" fmla="*/ 60591 h 617183"/>
              <a:gd name="connsiteX2" fmla="*/ 2574235 w 5943600"/>
              <a:gd name="connsiteY2" fmla="*/ 388583 h 617183"/>
              <a:gd name="connsiteX3" fmla="*/ 5227982 w 5943600"/>
              <a:gd name="connsiteY3" fmla="*/ 557548 h 617183"/>
              <a:gd name="connsiteX4" fmla="*/ 5943600 w 5943600"/>
              <a:gd name="connsiteY4" fmla="*/ 617183 h 617183"/>
              <a:gd name="connsiteX0" fmla="*/ 0 w 6152321"/>
              <a:gd name="connsiteY0" fmla="*/ 956 h 626456"/>
              <a:gd name="connsiteX1" fmla="*/ 1292087 w 6152321"/>
              <a:gd name="connsiteY1" fmla="*/ 60591 h 626456"/>
              <a:gd name="connsiteX2" fmla="*/ 2574235 w 6152321"/>
              <a:gd name="connsiteY2" fmla="*/ 388583 h 626456"/>
              <a:gd name="connsiteX3" fmla="*/ 5227982 w 6152321"/>
              <a:gd name="connsiteY3" fmla="*/ 557548 h 626456"/>
              <a:gd name="connsiteX4" fmla="*/ 6152321 w 6152321"/>
              <a:gd name="connsiteY4" fmla="*/ 626456 h 626456"/>
              <a:gd name="connsiteX0" fmla="*/ 0 w 6152321"/>
              <a:gd name="connsiteY0" fmla="*/ 956 h 626456"/>
              <a:gd name="connsiteX1" fmla="*/ 1292087 w 6152321"/>
              <a:gd name="connsiteY1" fmla="*/ 60591 h 626456"/>
              <a:gd name="connsiteX2" fmla="*/ 2574235 w 6152321"/>
              <a:gd name="connsiteY2" fmla="*/ 388583 h 626456"/>
              <a:gd name="connsiteX3" fmla="*/ 5327373 w 6152321"/>
              <a:gd name="connsiteY3" fmla="*/ 344285 h 626456"/>
              <a:gd name="connsiteX4" fmla="*/ 6152321 w 6152321"/>
              <a:gd name="connsiteY4" fmla="*/ 626456 h 626456"/>
              <a:gd name="connsiteX0" fmla="*/ 0 w 6231834"/>
              <a:gd name="connsiteY0" fmla="*/ 121922 h 571247"/>
              <a:gd name="connsiteX1" fmla="*/ 1371600 w 6231834"/>
              <a:gd name="connsiteY1" fmla="*/ 5382 h 571247"/>
              <a:gd name="connsiteX2" fmla="*/ 2653748 w 6231834"/>
              <a:gd name="connsiteY2" fmla="*/ 333374 h 571247"/>
              <a:gd name="connsiteX3" fmla="*/ 5406886 w 6231834"/>
              <a:gd name="connsiteY3" fmla="*/ 289076 h 571247"/>
              <a:gd name="connsiteX4" fmla="*/ 6231834 w 6231834"/>
              <a:gd name="connsiteY4" fmla="*/ 571247 h 571247"/>
              <a:gd name="connsiteX0" fmla="*/ 0 w 6231834"/>
              <a:gd name="connsiteY0" fmla="*/ 148995 h 598320"/>
              <a:gd name="connsiteX1" fmla="*/ 954156 w 6231834"/>
              <a:gd name="connsiteY1" fmla="*/ 4637 h 598320"/>
              <a:gd name="connsiteX2" fmla="*/ 2653748 w 6231834"/>
              <a:gd name="connsiteY2" fmla="*/ 360447 h 598320"/>
              <a:gd name="connsiteX3" fmla="*/ 5406886 w 6231834"/>
              <a:gd name="connsiteY3" fmla="*/ 316149 h 598320"/>
              <a:gd name="connsiteX4" fmla="*/ 6231834 w 6231834"/>
              <a:gd name="connsiteY4" fmla="*/ 598320 h 598320"/>
              <a:gd name="connsiteX0" fmla="*/ 0 w 6231834"/>
              <a:gd name="connsiteY0" fmla="*/ 145663 h 594988"/>
              <a:gd name="connsiteX1" fmla="*/ 954156 w 6231834"/>
              <a:gd name="connsiteY1" fmla="*/ 1305 h 594988"/>
              <a:gd name="connsiteX2" fmla="*/ 3071191 w 6231834"/>
              <a:gd name="connsiteY2" fmla="*/ 88218 h 594988"/>
              <a:gd name="connsiteX3" fmla="*/ 5406886 w 6231834"/>
              <a:gd name="connsiteY3" fmla="*/ 312817 h 594988"/>
              <a:gd name="connsiteX4" fmla="*/ 6231834 w 6231834"/>
              <a:gd name="connsiteY4" fmla="*/ 594988 h 594988"/>
              <a:gd name="connsiteX0" fmla="*/ 0 w 6231834"/>
              <a:gd name="connsiteY0" fmla="*/ 146669 h 595994"/>
              <a:gd name="connsiteX1" fmla="*/ 954156 w 6231834"/>
              <a:gd name="connsiteY1" fmla="*/ 2311 h 595994"/>
              <a:gd name="connsiteX2" fmla="*/ 3071191 w 6231834"/>
              <a:gd name="connsiteY2" fmla="*/ 89224 h 595994"/>
              <a:gd name="connsiteX3" fmla="*/ 4307593 w 6231834"/>
              <a:gd name="connsiteY3" fmla="*/ 470243 h 595994"/>
              <a:gd name="connsiteX4" fmla="*/ 5406886 w 6231834"/>
              <a:gd name="connsiteY4" fmla="*/ 313823 h 595994"/>
              <a:gd name="connsiteX5" fmla="*/ 6231834 w 6231834"/>
              <a:gd name="connsiteY5" fmla="*/ 595994 h 595994"/>
              <a:gd name="connsiteX0" fmla="*/ 0 w 6231834"/>
              <a:gd name="connsiteY0" fmla="*/ 144755 h 594080"/>
              <a:gd name="connsiteX1" fmla="*/ 954156 w 6231834"/>
              <a:gd name="connsiteY1" fmla="*/ 397 h 594080"/>
              <a:gd name="connsiteX2" fmla="*/ 1952019 w 6231834"/>
              <a:gd name="connsiteY2" fmla="*/ 199431 h 594080"/>
              <a:gd name="connsiteX3" fmla="*/ 3071191 w 6231834"/>
              <a:gd name="connsiteY3" fmla="*/ 87310 h 594080"/>
              <a:gd name="connsiteX4" fmla="*/ 4307593 w 6231834"/>
              <a:gd name="connsiteY4" fmla="*/ 468329 h 594080"/>
              <a:gd name="connsiteX5" fmla="*/ 5406886 w 6231834"/>
              <a:gd name="connsiteY5" fmla="*/ 311909 h 594080"/>
              <a:gd name="connsiteX6" fmla="*/ 6231834 w 6231834"/>
              <a:gd name="connsiteY6" fmla="*/ 594080 h 59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31834" h="594080">
                <a:moveTo>
                  <a:pt x="0" y="144755"/>
                </a:moveTo>
                <a:cubicBezTo>
                  <a:pt x="431524" y="142270"/>
                  <a:pt x="628820" y="-8716"/>
                  <a:pt x="954156" y="397"/>
                </a:cubicBezTo>
                <a:cubicBezTo>
                  <a:pt x="1279492" y="9510"/>
                  <a:pt x="1599180" y="184945"/>
                  <a:pt x="1952019" y="199431"/>
                </a:cubicBezTo>
                <a:cubicBezTo>
                  <a:pt x="2304858" y="213917"/>
                  <a:pt x="2678595" y="42494"/>
                  <a:pt x="3071191" y="87310"/>
                </a:cubicBezTo>
                <a:cubicBezTo>
                  <a:pt x="3463787" y="132126"/>
                  <a:pt x="3918310" y="430896"/>
                  <a:pt x="4307593" y="468329"/>
                </a:cubicBezTo>
                <a:cubicBezTo>
                  <a:pt x="4696876" y="505762"/>
                  <a:pt x="5086179" y="290951"/>
                  <a:pt x="5406886" y="311909"/>
                </a:cubicBezTo>
                <a:cubicBezTo>
                  <a:pt x="5727593" y="332867"/>
                  <a:pt x="5956851" y="500023"/>
                  <a:pt x="6231834" y="594080"/>
                </a:cubicBezTo>
              </a:path>
            </a:pathLst>
          </a:custGeom>
          <a:noFill/>
          <a:ln>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301999" y="1960978"/>
            <a:ext cx="2225636" cy="646331"/>
          </a:xfrm>
          <a:prstGeom prst="rect">
            <a:avLst/>
          </a:prstGeom>
          <a:noFill/>
        </p:spPr>
        <p:txBody>
          <a:bodyPr wrap="square" rtlCol="0">
            <a:spAutoFit/>
          </a:bodyPr>
          <a:lstStyle/>
          <a:p>
            <a:pPr algn="ctr"/>
            <a:r>
              <a:rPr lang="en-US" smtClean="0"/>
              <a:t>Defining &amp; Prioritizing</a:t>
            </a:r>
            <a:endParaRPr lang="en-US" dirty="0"/>
          </a:p>
        </p:txBody>
      </p:sp>
      <p:sp>
        <p:nvSpPr>
          <p:cNvPr id="53" name="TextBox 52"/>
          <p:cNvSpPr txBox="1"/>
          <p:nvPr/>
        </p:nvSpPr>
        <p:spPr>
          <a:xfrm>
            <a:off x="1391478" y="1960978"/>
            <a:ext cx="1798983" cy="923330"/>
          </a:xfrm>
          <a:prstGeom prst="rect">
            <a:avLst/>
          </a:prstGeom>
          <a:noFill/>
        </p:spPr>
        <p:txBody>
          <a:bodyPr wrap="square" rtlCol="0">
            <a:spAutoFit/>
          </a:bodyPr>
          <a:lstStyle/>
          <a:p>
            <a:r>
              <a:rPr lang="en-US" dirty="0" smtClean="0"/>
              <a:t>Discover opportunities offered by APIs</a:t>
            </a:r>
            <a:endParaRPr lang="en-US" dirty="0"/>
          </a:p>
        </p:txBody>
      </p:sp>
      <p:sp>
        <p:nvSpPr>
          <p:cNvPr id="55" name="TextBox 54"/>
          <p:cNvSpPr txBox="1"/>
          <p:nvPr/>
        </p:nvSpPr>
        <p:spPr>
          <a:xfrm>
            <a:off x="5592796" y="1960978"/>
            <a:ext cx="2225636" cy="646331"/>
          </a:xfrm>
          <a:prstGeom prst="rect">
            <a:avLst/>
          </a:prstGeom>
          <a:noFill/>
        </p:spPr>
        <p:txBody>
          <a:bodyPr wrap="square" rtlCol="0">
            <a:spAutoFit/>
          </a:bodyPr>
          <a:lstStyle/>
          <a:p>
            <a:pPr algn="ctr"/>
            <a:r>
              <a:rPr lang="en-US" dirty="0" smtClean="0"/>
              <a:t>Prototyping &amp; Storytelling</a:t>
            </a:r>
            <a:endParaRPr lang="en-US" dirty="0"/>
          </a:p>
        </p:txBody>
      </p:sp>
    </p:spTree>
    <p:extLst>
      <p:ext uri="{BB962C8B-B14F-4D97-AF65-F5344CB8AC3E}">
        <p14:creationId xmlns:p14="http://schemas.microsoft.com/office/powerpoint/2010/main" val="625178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57136" indent="0">
              <a:buNone/>
            </a:pPr>
            <a:r>
              <a:rPr lang="en-US" sz="1400" b="1" dirty="0" smtClean="0"/>
              <a:t>Technical info about the components we used in our use case prototype:</a:t>
            </a:r>
            <a:endParaRPr lang="en-US" sz="1400" b="1" dirty="0" smtClean="0">
              <a:hlinkClick r:id="rId3"/>
            </a:endParaRPr>
          </a:p>
          <a:p>
            <a:r>
              <a:rPr lang="en-US" sz="1400" dirty="0" smtClean="0">
                <a:hlinkClick r:id="rId3"/>
              </a:rPr>
              <a:t>https://learninglabs.cisco.com</a:t>
            </a:r>
            <a:r>
              <a:rPr lang="en-US" sz="1400" dirty="0"/>
              <a:t> </a:t>
            </a:r>
            <a:r>
              <a:rPr lang="en-US" sz="1400" dirty="0" smtClean="0"/>
              <a:t>(learn about </a:t>
            </a:r>
            <a:r>
              <a:rPr lang="en-US" sz="1400" dirty="0" err="1" smtClean="0"/>
              <a:t>docker</a:t>
            </a:r>
            <a:r>
              <a:rPr lang="en-US" sz="1400" dirty="0" smtClean="0"/>
              <a:t>, </a:t>
            </a:r>
            <a:r>
              <a:rPr lang="en-US" sz="1400" dirty="0" err="1" smtClean="0"/>
              <a:t>CiscoSpark</a:t>
            </a:r>
            <a:r>
              <a:rPr lang="en-US" sz="1400" dirty="0" smtClean="0"/>
              <a:t>, python, </a:t>
            </a:r>
            <a:r>
              <a:rPr lang="en-US" sz="1400" dirty="0" err="1" smtClean="0"/>
              <a:t>etc</a:t>
            </a:r>
            <a:r>
              <a:rPr lang="en-US" sz="1400" dirty="0" smtClean="0"/>
              <a:t>)</a:t>
            </a:r>
          </a:p>
          <a:p>
            <a:r>
              <a:rPr lang="en-US" sz="1400" dirty="0">
                <a:hlinkClick r:id="rId4"/>
              </a:rPr>
              <a:t>https://</a:t>
            </a:r>
            <a:r>
              <a:rPr lang="en-US" sz="1400" dirty="0" smtClean="0">
                <a:hlinkClick r:id="rId4"/>
              </a:rPr>
              <a:t>www.docker.com</a:t>
            </a:r>
            <a:r>
              <a:rPr lang="en-US" sz="1400" dirty="0" smtClean="0"/>
              <a:t> </a:t>
            </a:r>
          </a:p>
          <a:p>
            <a:r>
              <a:rPr lang="en-US" sz="1400" dirty="0">
                <a:hlinkClick r:id="rId5"/>
              </a:rPr>
              <a:t>https://</a:t>
            </a:r>
            <a:r>
              <a:rPr lang="en-US" sz="1400" dirty="0" smtClean="0">
                <a:hlinkClick r:id="rId5"/>
              </a:rPr>
              <a:t>ngrok.com</a:t>
            </a:r>
            <a:r>
              <a:rPr lang="en-US" sz="1400" dirty="0" smtClean="0"/>
              <a:t> (secure tunnel to local host)</a:t>
            </a:r>
          </a:p>
          <a:p>
            <a:r>
              <a:rPr lang="en-US" sz="1400" dirty="0">
                <a:hlinkClick r:id="rId6"/>
              </a:rPr>
              <a:t>https://</a:t>
            </a:r>
            <a:r>
              <a:rPr lang="en-US" sz="1400" dirty="0" smtClean="0">
                <a:hlinkClick r:id="rId6"/>
              </a:rPr>
              <a:t>www.tensorflow.org</a:t>
            </a:r>
            <a:r>
              <a:rPr lang="en-US" sz="1400" dirty="0" smtClean="0"/>
              <a:t> (Open-source software library for machine intelligence)</a:t>
            </a:r>
          </a:p>
          <a:p>
            <a:pPr marL="57136" indent="0">
              <a:buNone/>
            </a:pPr>
            <a:r>
              <a:rPr lang="en-US" sz="1400" b="1" dirty="0" smtClean="0"/>
              <a:t>More Design Thinking material:</a:t>
            </a:r>
          </a:p>
          <a:p>
            <a:r>
              <a:rPr lang="en-US" sz="1400" u="sng" dirty="0">
                <a:hlinkClick r:id="rId7"/>
              </a:rPr>
              <a:t>https://www.designbetter.co/books</a:t>
            </a:r>
            <a:endParaRPr lang="en-US" sz="1400" dirty="0"/>
          </a:p>
          <a:p>
            <a:r>
              <a:rPr lang="en-US" sz="1400" dirty="0" smtClean="0">
                <a:hlinkClick r:id="rId8"/>
              </a:rPr>
              <a:t>https://design.cisco.com</a:t>
            </a:r>
            <a:r>
              <a:rPr lang="en-US" sz="1400" dirty="0"/>
              <a:t> </a:t>
            </a:r>
            <a:r>
              <a:rPr lang="en-US" sz="1400" dirty="0" smtClean="0"/>
              <a:t>(coming soon)</a:t>
            </a:r>
            <a:endParaRPr lang="en-US" sz="1400" dirty="0"/>
          </a:p>
        </p:txBody>
      </p:sp>
      <p:sp>
        <p:nvSpPr>
          <p:cNvPr id="3" name="Title 2"/>
          <p:cNvSpPr>
            <a:spLocks noGrp="1"/>
          </p:cNvSpPr>
          <p:nvPr>
            <p:ph type="title"/>
          </p:nvPr>
        </p:nvSpPr>
        <p:spPr/>
        <p:txBody>
          <a:bodyPr/>
          <a:lstStyle/>
          <a:p>
            <a:r>
              <a:rPr lang="en-US" dirty="0" smtClean="0"/>
              <a:t>Where to learn more</a:t>
            </a:r>
            <a:r>
              <a:rPr lang="mr-IN" dirty="0" smtClean="0"/>
              <a:t>…</a:t>
            </a:r>
            <a:endParaRPr lang="en-US" dirty="0"/>
          </a:p>
        </p:txBody>
      </p:sp>
    </p:spTree>
    <p:extLst>
      <p:ext uri="{BB962C8B-B14F-4D97-AF65-F5344CB8AC3E}">
        <p14:creationId xmlns:p14="http://schemas.microsoft.com/office/powerpoint/2010/main" val="847641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90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p:cNvGrpSpPr/>
          <p:nvPr/>
        </p:nvGrpSpPr>
        <p:grpSpPr>
          <a:xfrm>
            <a:off x="926263" y="1019234"/>
            <a:ext cx="1333501" cy="2619375"/>
            <a:chOff x="0" y="-6879"/>
            <a:chExt cx="3556001" cy="6984999"/>
          </a:xfrm>
        </p:grpSpPr>
        <p:sp>
          <p:nvSpPr>
            <p:cNvPr id="7" name="Rectangle"/>
            <p:cNvSpPr/>
            <p:nvPr/>
          </p:nvSpPr>
          <p:spPr>
            <a:xfrm>
              <a:off x="0" y="-6879"/>
              <a:ext cx="3556001" cy="6984999"/>
            </a:xfrm>
            <a:prstGeom prst="rect">
              <a:avLst/>
            </a:prstGeom>
            <a:solidFill>
              <a:srgbClr val="F5F8FC"/>
            </a:solidFill>
            <a:ln w="12700" cap="flat">
              <a:noFill/>
              <a:miter lim="400000"/>
            </a:ln>
            <a:effectLst/>
          </p:spPr>
          <p:txBody>
            <a:bodyPr wrap="square" lIns="19050" tIns="19050" rIns="19050" bIns="19050" numCol="1" anchor="ctr">
              <a:noAutofit/>
            </a:bodyPr>
            <a:lstStyle/>
            <a:p>
              <a:pPr algn="ctr" defTabSz="309563" hangingPunct="0">
                <a:defRPr sz="3200">
                  <a:solidFill>
                    <a:srgbClr val="FFFFFF"/>
                  </a:solidFill>
                </a:defRPr>
              </a:pPr>
              <a:endParaRPr sz="1200" kern="0">
                <a:solidFill>
                  <a:srgbClr val="FFFFFF"/>
                </a:solidFill>
                <a:sym typeface="Helvetica Light"/>
              </a:endParaRPr>
            </a:p>
          </p:txBody>
        </p:sp>
        <p:sp>
          <p:nvSpPr>
            <p:cNvPr id="8" name="“What’s Next”"/>
            <p:cNvSpPr txBox="1"/>
            <p:nvPr/>
          </p:nvSpPr>
          <p:spPr>
            <a:xfrm>
              <a:off x="506285" y="3203494"/>
              <a:ext cx="2543431" cy="5642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3000">
                  <a:solidFill>
                    <a:srgbClr val="5AC5EB"/>
                  </a:solidFill>
                  <a:latin typeface="CiscoSans ExtraLight"/>
                  <a:ea typeface="CiscoSans ExtraLight"/>
                  <a:cs typeface="CiscoSans ExtraLight"/>
                  <a:sym typeface="CiscoSans ExtraLight"/>
                </a:defRPr>
              </a:lvl1pPr>
            </a:lstStyle>
            <a:p>
              <a:pPr algn="ctr" defTabSz="309563" hangingPunct="0"/>
              <a:r>
                <a:rPr sz="1125" kern="0"/>
                <a:t>“What’s Next”</a:t>
              </a:r>
            </a:p>
          </p:txBody>
        </p:sp>
      </p:grpSp>
      <p:grpSp>
        <p:nvGrpSpPr>
          <p:cNvPr id="9" name="Group"/>
          <p:cNvGrpSpPr/>
          <p:nvPr/>
        </p:nvGrpSpPr>
        <p:grpSpPr>
          <a:xfrm>
            <a:off x="6683289" y="1021814"/>
            <a:ext cx="1534448" cy="2619375"/>
            <a:chOff x="0" y="0"/>
            <a:chExt cx="4091858" cy="6984999"/>
          </a:xfrm>
        </p:grpSpPr>
        <p:sp>
          <p:nvSpPr>
            <p:cNvPr id="10" name="Arrow"/>
            <p:cNvSpPr/>
            <p:nvPr/>
          </p:nvSpPr>
          <p:spPr>
            <a:xfrm>
              <a:off x="0" y="0"/>
              <a:ext cx="4091858" cy="6984999"/>
            </a:xfrm>
            <a:prstGeom prst="rightArrow">
              <a:avLst>
                <a:gd name="adj1" fmla="val 99879"/>
                <a:gd name="adj2" fmla="val 26204"/>
              </a:avLst>
            </a:prstGeom>
            <a:solidFill>
              <a:srgbClr val="F5F8FC"/>
            </a:solidFill>
            <a:ln w="12700" cap="flat">
              <a:noFill/>
              <a:miter lim="400000"/>
            </a:ln>
            <a:effectLst/>
          </p:spPr>
          <p:txBody>
            <a:bodyPr wrap="square" lIns="19050" tIns="19050" rIns="19050" bIns="19050" numCol="1" anchor="ctr">
              <a:noAutofit/>
            </a:bodyPr>
            <a:lstStyle/>
            <a:p>
              <a:pPr algn="ctr" defTabSz="309563" hangingPunct="0">
                <a:defRPr sz="3200">
                  <a:solidFill>
                    <a:srgbClr val="FFFFFF"/>
                  </a:solidFill>
                </a:defRPr>
              </a:pPr>
              <a:endParaRPr sz="1200" kern="0">
                <a:solidFill>
                  <a:srgbClr val="FFFFFF"/>
                </a:solidFill>
                <a:sym typeface="Helvetica Light"/>
              </a:endParaRPr>
            </a:p>
          </p:txBody>
        </p:sp>
        <p:sp>
          <p:nvSpPr>
            <p:cNvPr id="11" name="Investment…"/>
            <p:cNvSpPr txBox="1"/>
            <p:nvPr/>
          </p:nvSpPr>
          <p:spPr>
            <a:xfrm>
              <a:off x="817962" y="3064992"/>
              <a:ext cx="1996273" cy="8412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p>
              <a:pPr algn="ctr" defTabSz="309563" hangingPunct="0">
                <a:lnSpc>
                  <a:spcPct val="80000"/>
                </a:lnSpc>
                <a:defRPr sz="3000">
                  <a:solidFill>
                    <a:srgbClr val="5AC5EB"/>
                  </a:solidFill>
                  <a:latin typeface="CiscoSans ExtraLight"/>
                  <a:ea typeface="CiscoSans ExtraLight"/>
                  <a:cs typeface="CiscoSans ExtraLight"/>
                  <a:sym typeface="CiscoSans ExtraLight"/>
                </a:defRPr>
              </a:pPr>
              <a:r>
                <a:rPr sz="1125" kern="0">
                  <a:solidFill>
                    <a:srgbClr val="5AC5EB"/>
                  </a:solidFill>
                  <a:latin typeface="CiscoSans ExtraLight"/>
                  <a:ea typeface="CiscoSans ExtraLight"/>
                  <a:cs typeface="CiscoSans ExtraLight"/>
                  <a:sym typeface="CiscoSans ExtraLight"/>
                </a:rPr>
                <a:t>Investment</a:t>
              </a:r>
            </a:p>
            <a:p>
              <a:pPr algn="ctr" defTabSz="309563" hangingPunct="0">
                <a:lnSpc>
                  <a:spcPct val="80000"/>
                </a:lnSpc>
                <a:defRPr sz="3000">
                  <a:solidFill>
                    <a:srgbClr val="5AC5EB"/>
                  </a:solidFill>
                  <a:latin typeface="CiscoSans ExtraLight"/>
                  <a:ea typeface="CiscoSans ExtraLight"/>
                  <a:cs typeface="CiscoSans ExtraLight"/>
                  <a:sym typeface="CiscoSans ExtraLight"/>
                </a:defRPr>
              </a:pPr>
              <a:r>
                <a:rPr sz="1125" kern="0">
                  <a:solidFill>
                    <a:srgbClr val="5AC5EB"/>
                  </a:solidFill>
                  <a:latin typeface="CiscoSans ExtraLight"/>
                  <a:ea typeface="CiscoSans ExtraLight"/>
                  <a:cs typeface="CiscoSans ExtraLight"/>
                  <a:sym typeface="CiscoSans ExtraLight"/>
                </a:rPr>
                <a:t>Decision</a:t>
              </a:r>
            </a:p>
          </p:txBody>
        </p:sp>
      </p:grpSp>
      <p:pic>
        <p:nvPicPr>
          <p:cNvPr id="12" name="pasted-image.pdf" descr="pasted-image.pdf"/>
          <p:cNvPicPr>
            <a:picLocks/>
          </p:cNvPicPr>
          <p:nvPr/>
        </p:nvPicPr>
        <p:blipFill>
          <a:blip r:embed="rId3">
            <a:alphaModFix amt="30000"/>
            <a:extLst/>
          </a:blip>
          <a:stretch>
            <a:fillRect/>
          </a:stretch>
        </p:blipFill>
        <p:spPr>
          <a:xfrm>
            <a:off x="2295273" y="1021814"/>
            <a:ext cx="4346989" cy="2619375"/>
          </a:xfrm>
          <a:prstGeom prst="rect">
            <a:avLst/>
          </a:prstGeom>
          <a:ln w="12700">
            <a:miter lim="400000"/>
          </a:ln>
        </p:spPr>
      </p:pic>
      <p:sp>
        <p:nvSpPr>
          <p:cNvPr id="13" name="Introducing the Cisco…"/>
          <p:cNvSpPr txBox="1"/>
          <p:nvPr/>
        </p:nvSpPr>
        <p:spPr>
          <a:xfrm>
            <a:off x="2927767" y="181730"/>
            <a:ext cx="3026471" cy="615553"/>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algn="ctr" defTabSz="309563" hangingPunct="0">
              <a:defRPr>
                <a:solidFill>
                  <a:srgbClr val="53585F"/>
                </a:solidFill>
                <a:latin typeface="CiscoSans ExtraLight"/>
                <a:ea typeface="CiscoSans ExtraLight"/>
                <a:cs typeface="CiscoSans ExtraLight"/>
                <a:sym typeface="CiscoSans ExtraLight"/>
              </a:defRPr>
            </a:pPr>
            <a:r>
              <a:rPr sz="1875" kern="0">
                <a:solidFill>
                  <a:srgbClr val="53585F"/>
                </a:solidFill>
                <a:latin typeface="CiscoSans ExtraLight"/>
                <a:ea typeface="CiscoSans ExtraLight"/>
                <a:cs typeface="CiscoSans ExtraLight"/>
                <a:sym typeface="CiscoSans ExtraLight"/>
              </a:rPr>
              <a:t>Introducing the Cisco </a:t>
            </a:r>
          </a:p>
          <a:p>
            <a:pPr algn="ctr" defTabSz="309563" hangingPunct="0">
              <a:defRPr>
                <a:solidFill>
                  <a:srgbClr val="53585F"/>
                </a:solidFill>
                <a:latin typeface="CiscoSans ExtraLight"/>
                <a:ea typeface="CiscoSans ExtraLight"/>
                <a:cs typeface="CiscoSans ExtraLight"/>
                <a:sym typeface="CiscoSans ExtraLight"/>
              </a:defRPr>
            </a:pPr>
            <a:r>
              <a:rPr sz="1875" kern="0">
                <a:solidFill>
                  <a:srgbClr val="53585F"/>
                </a:solidFill>
                <a:latin typeface="CiscoSans ExtraLight"/>
                <a:ea typeface="CiscoSans ExtraLight"/>
                <a:cs typeface="CiscoSans ExtraLight"/>
                <a:sym typeface="CiscoSans ExtraLight"/>
              </a:rPr>
              <a:t>Design Thinking Framework</a:t>
            </a:r>
          </a:p>
        </p:txBody>
      </p:sp>
      <p:grpSp>
        <p:nvGrpSpPr>
          <p:cNvPr id="14" name="Group"/>
          <p:cNvGrpSpPr/>
          <p:nvPr/>
        </p:nvGrpSpPr>
        <p:grpSpPr>
          <a:xfrm>
            <a:off x="2295273" y="1021814"/>
            <a:ext cx="1428750" cy="2619375"/>
            <a:chOff x="0" y="0"/>
            <a:chExt cx="3810000" cy="6985000"/>
          </a:xfrm>
        </p:grpSpPr>
        <p:sp>
          <p:nvSpPr>
            <p:cNvPr id="15" name="Rectangle"/>
            <p:cNvSpPr/>
            <p:nvPr/>
          </p:nvSpPr>
          <p:spPr>
            <a:xfrm>
              <a:off x="0" y="0"/>
              <a:ext cx="3810000" cy="6985000"/>
            </a:xfrm>
            <a:prstGeom prst="rect">
              <a:avLst/>
            </a:prstGeom>
            <a:solidFill>
              <a:srgbClr val="F9A444"/>
            </a:solidFill>
            <a:ln w="12700" cap="flat">
              <a:noFill/>
              <a:miter lim="400000"/>
            </a:ln>
            <a:effectLst/>
          </p:spPr>
          <p:txBody>
            <a:bodyPr wrap="square" lIns="19050" tIns="19050" rIns="19050" bIns="19050" numCol="1" anchor="ctr">
              <a:noAutofit/>
            </a:bodyPr>
            <a:lstStyle/>
            <a:p>
              <a:pPr algn="ctr" defTabSz="309563" hangingPunct="0">
                <a:defRPr sz="3200">
                  <a:solidFill>
                    <a:srgbClr val="FFFFFF"/>
                  </a:solidFill>
                </a:defRPr>
              </a:pPr>
              <a:endParaRPr sz="1200" kern="0">
                <a:solidFill>
                  <a:srgbClr val="FFFFFF"/>
                </a:solidFill>
                <a:sym typeface="Helvetica Light"/>
              </a:endParaRPr>
            </a:p>
          </p:txBody>
        </p:sp>
        <p:sp>
          <p:nvSpPr>
            <p:cNvPr id="16" name="Discover"/>
            <p:cNvSpPr txBox="1"/>
            <p:nvPr/>
          </p:nvSpPr>
          <p:spPr>
            <a:xfrm>
              <a:off x="727325" y="3087989"/>
              <a:ext cx="2355347" cy="7952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4500">
                  <a:solidFill>
                    <a:srgbClr val="FFFFFF"/>
                  </a:solidFill>
                  <a:latin typeface="CiscoSans ExtraLight"/>
                  <a:ea typeface="CiscoSans ExtraLight"/>
                  <a:cs typeface="CiscoSans ExtraLight"/>
                  <a:sym typeface="CiscoSans ExtraLight"/>
                </a:defRPr>
              </a:lvl1pPr>
            </a:lstStyle>
            <a:p>
              <a:pPr algn="ctr" defTabSz="309563" hangingPunct="0"/>
              <a:r>
                <a:rPr sz="1688" kern="0"/>
                <a:t>Discover</a:t>
              </a:r>
            </a:p>
          </p:txBody>
        </p:sp>
      </p:grpSp>
      <p:grpSp>
        <p:nvGrpSpPr>
          <p:cNvPr id="17" name="Group"/>
          <p:cNvGrpSpPr/>
          <p:nvPr/>
        </p:nvGrpSpPr>
        <p:grpSpPr>
          <a:xfrm>
            <a:off x="3759533" y="1021814"/>
            <a:ext cx="1428750" cy="2619375"/>
            <a:chOff x="0" y="0"/>
            <a:chExt cx="3810000" cy="6985000"/>
          </a:xfrm>
        </p:grpSpPr>
        <p:sp>
          <p:nvSpPr>
            <p:cNvPr id="18" name="Rectangle"/>
            <p:cNvSpPr/>
            <p:nvPr/>
          </p:nvSpPr>
          <p:spPr>
            <a:xfrm>
              <a:off x="0" y="0"/>
              <a:ext cx="3810000" cy="6985000"/>
            </a:xfrm>
            <a:prstGeom prst="rect">
              <a:avLst/>
            </a:prstGeom>
            <a:solidFill>
              <a:srgbClr val="3FB881"/>
            </a:solidFill>
            <a:ln w="12700" cap="flat">
              <a:noFill/>
              <a:miter lim="400000"/>
            </a:ln>
            <a:effectLst/>
          </p:spPr>
          <p:txBody>
            <a:bodyPr wrap="square" lIns="19050" tIns="19050" rIns="19050" bIns="19050" numCol="1" anchor="ctr">
              <a:noAutofit/>
            </a:bodyPr>
            <a:lstStyle/>
            <a:p>
              <a:pPr algn="ctr" defTabSz="309563" hangingPunct="0">
                <a:defRPr sz="3200">
                  <a:solidFill>
                    <a:srgbClr val="FFFFFF"/>
                  </a:solidFill>
                </a:defRPr>
              </a:pPr>
              <a:endParaRPr sz="1200" kern="0">
                <a:solidFill>
                  <a:srgbClr val="FFFFFF"/>
                </a:solidFill>
                <a:sym typeface="Helvetica Light"/>
              </a:endParaRPr>
            </a:p>
          </p:txBody>
        </p:sp>
        <p:sp>
          <p:nvSpPr>
            <p:cNvPr id="19" name="Define"/>
            <p:cNvSpPr txBox="1"/>
            <p:nvPr/>
          </p:nvSpPr>
          <p:spPr>
            <a:xfrm>
              <a:off x="1020144" y="3087989"/>
              <a:ext cx="1769717" cy="7952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4500">
                  <a:solidFill>
                    <a:srgbClr val="FFFFFF"/>
                  </a:solidFill>
                  <a:latin typeface="CiscoSans ExtraLight"/>
                  <a:ea typeface="CiscoSans ExtraLight"/>
                  <a:cs typeface="CiscoSans ExtraLight"/>
                  <a:sym typeface="CiscoSans ExtraLight"/>
                </a:defRPr>
              </a:lvl1pPr>
            </a:lstStyle>
            <a:p>
              <a:pPr algn="ctr" defTabSz="309563" hangingPunct="0"/>
              <a:r>
                <a:rPr sz="1688" kern="0"/>
                <a:t>Define</a:t>
              </a:r>
            </a:p>
          </p:txBody>
        </p:sp>
      </p:grpSp>
      <p:grpSp>
        <p:nvGrpSpPr>
          <p:cNvPr id="20" name="Group"/>
          <p:cNvGrpSpPr/>
          <p:nvPr/>
        </p:nvGrpSpPr>
        <p:grpSpPr>
          <a:xfrm>
            <a:off x="5223792" y="1021814"/>
            <a:ext cx="1428750" cy="2619375"/>
            <a:chOff x="0" y="0"/>
            <a:chExt cx="3810000" cy="6985000"/>
          </a:xfrm>
        </p:grpSpPr>
        <p:sp>
          <p:nvSpPr>
            <p:cNvPr id="21" name="Rectangle"/>
            <p:cNvSpPr/>
            <p:nvPr/>
          </p:nvSpPr>
          <p:spPr>
            <a:xfrm>
              <a:off x="0" y="0"/>
              <a:ext cx="3810000" cy="6985000"/>
            </a:xfrm>
            <a:prstGeom prst="rect">
              <a:avLst/>
            </a:prstGeom>
            <a:solidFill>
              <a:srgbClr val="6EC9CE"/>
            </a:solidFill>
            <a:ln w="12700" cap="flat">
              <a:noFill/>
              <a:miter lim="400000"/>
            </a:ln>
            <a:effectLst/>
          </p:spPr>
          <p:txBody>
            <a:bodyPr wrap="square" lIns="19050" tIns="19050" rIns="19050" bIns="19050" numCol="1" anchor="ctr">
              <a:noAutofit/>
            </a:bodyPr>
            <a:lstStyle/>
            <a:p>
              <a:pPr algn="ctr" defTabSz="309563" hangingPunct="0">
                <a:defRPr sz="3200">
                  <a:solidFill>
                    <a:srgbClr val="FFFFFF"/>
                  </a:solidFill>
                </a:defRPr>
              </a:pPr>
              <a:endParaRPr sz="1200" kern="0">
                <a:solidFill>
                  <a:srgbClr val="FFFFFF"/>
                </a:solidFill>
                <a:sym typeface="Helvetica Light"/>
              </a:endParaRPr>
            </a:p>
          </p:txBody>
        </p:sp>
        <p:sp>
          <p:nvSpPr>
            <p:cNvPr id="22" name="Explore"/>
            <p:cNvSpPr txBox="1"/>
            <p:nvPr/>
          </p:nvSpPr>
          <p:spPr>
            <a:xfrm>
              <a:off x="889765" y="3087989"/>
              <a:ext cx="2030472" cy="7952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4500">
                  <a:solidFill>
                    <a:srgbClr val="FFFFFF"/>
                  </a:solidFill>
                  <a:latin typeface="CiscoSans ExtraLight"/>
                  <a:ea typeface="CiscoSans ExtraLight"/>
                  <a:cs typeface="CiscoSans ExtraLight"/>
                  <a:sym typeface="CiscoSans ExtraLight"/>
                </a:defRPr>
              </a:lvl1pPr>
            </a:lstStyle>
            <a:p>
              <a:pPr algn="ctr" defTabSz="309563" hangingPunct="0"/>
              <a:r>
                <a:rPr sz="1688" kern="0"/>
                <a:t>Explore</a:t>
              </a:r>
            </a:p>
          </p:txBody>
        </p:sp>
      </p:grpSp>
      <p:grpSp>
        <p:nvGrpSpPr>
          <p:cNvPr id="23" name="Group"/>
          <p:cNvGrpSpPr/>
          <p:nvPr/>
        </p:nvGrpSpPr>
        <p:grpSpPr>
          <a:xfrm>
            <a:off x="2295273" y="3093501"/>
            <a:ext cx="4357270" cy="547688"/>
            <a:chOff x="0" y="0"/>
            <a:chExt cx="11619385" cy="1460500"/>
          </a:xfrm>
        </p:grpSpPr>
        <p:sp>
          <p:nvSpPr>
            <p:cNvPr id="24" name="Rectangle"/>
            <p:cNvSpPr/>
            <p:nvPr/>
          </p:nvSpPr>
          <p:spPr>
            <a:xfrm>
              <a:off x="0" y="0"/>
              <a:ext cx="11619385" cy="1460500"/>
            </a:xfrm>
            <a:prstGeom prst="rect">
              <a:avLst/>
            </a:prstGeom>
            <a:solidFill>
              <a:srgbClr val="007CBA">
                <a:alpha val="95000"/>
              </a:srgbClr>
            </a:solidFill>
            <a:ln w="12700" cap="flat">
              <a:noFill/>
              <a:miter lim="400000"/>
            </a:ln>
            <a:effectLst/>
          </p:spPr>
          <p:txBody>
            <a:bodyPr wrap="square" lIns="19050" tIns="19050" rIns="19050" bIns="19050" numCol="1" anchor="ctr">
              <a:noAutofit/>
            </a:bodyPr>
            <a:lstStyle/>
            <a:p>
              <a:pPr algn="ctr" defTabSz="309563" hangingPunct="0">
                <a:defRPr sz="3200">
                  <a:solidFill>
                    <a:srgbClr val="FFFFFF"/>
                  </a:solidFill>
                </a:defRPr>
              </a:pPr>
              <a:endParaRPr sz="1200" kern="0">
                <a:solidFill>
                  <a:srgbClr val="FFFFFF"/>
                </a:solidFill>
                <a:sym typeface="Helvetica Light"/>
              </a:endParaRPr>
            </a:p>
          </p:txBody>
        </p:sp>
        <p:sp>
          <p:nvSpPr>
            <p:cNvPr id="25" name="Validate with Users"/>
            <p:cNvSpPr txBox="1"/>
            <p:nvPr/>
          </p:nvSpPr>
          <p:spPr>
            <a:xfrm>
              <a:off x="4108373" y="448122"/>
              <a:ext cx="3402640" cy="5642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3000" i="1">
                  <a:solidFill>
                    <a:srgbClr val="FFFFFF"/>
                  </a:solidFill>
                  <a:latin typeface="CiscoSans ExtraLight"/>
                  <a:ea typeface="CiscoSans ExtraLight"/>
                  <a:cs typeface="CiscoSans ExtraLight"/>
                  <a:sym typeface="CiscoSans ExtraLight"/>
                </a:defRPr>
              </a:lvl1pPr>
            </a:lstStyle>
            <a:p>
              <a:pPr algn="ctr" defTabSz="309563" hangingPunct="0"/>
              <a:r>
                <a:rPr sz="1125" kern="0"/>
                <a:t>Validate with Users</a:t>
              </a:r>
            </a:p>
          </p:txBody>
        </p:sp>
      </p:grpSp>
      <p:grpSp>
        <p:nvGrpSpPr>
          <p:cNvPr id="26" name="Group"/>
          <p:cNvGrpSpPr/>
          <p:nvPr/>
        </p:nvGrpSpPr>
        <p:grpSpPr>
          <a:xfrm>
            <a:off x="2295273" y="1021813"/>
            <a:ext cx="4357270" cy="547688"/>
            <a:chOff x="0" y="0"/>
            <a:chExt cx="11619385" cy="1460500"/>
          </a:xfrm>
        </p:grpSpPr>
        <p:sp>
          <p:nvSpPr>
            <p:cNvPr id="27" name="Rectangle"/>
            <p:cNvSpPr/>
            <p:nvPr/>
          </p:nvSpPr>
          <p:spPr>
            <a:xfrm>
              <a:off x="0" y="0"/>
              <a:ext cx="11619385" cy="1460500"/>
            </a:xfrm>
            <a:prstGeom prst="rect">
              <a:avLst/>
            </a:prstGeom>
            <a:solidFill>
              <a:srgbClr val="01ACE6">
                <a:alpha val="95000"/>
              </a:srgbClr>
            </a:solidFill>
            <a:ln w="12700" cap="flat">
              <a:noFill/>
              <a:miter lim="400000"/>
            </a:ln>
            <a:effectLst/>
          </p:spPr>
          <p:txBody>
            <a:bodyPr wrap="square" lIns="19050" tIns="19050" rIns="19050" bIns="19050" numCol="1" anchor="ctr">
              <a:noAutofit/>
            </a:bodyPr>
            <a:lstStyle/>
            <a:p>
              <a:pPr algn="ctr" defTabSz="309563" hangingPunct="0">
                <a:defRPr sz="3200">
                  <a:solidFill>
                    <a:srgbClr val="FFFFFF"/>
                  </a:solidFill>
                </a:defRPr>
              </a:pPr>
              <a:endParaRPr sz="1200" kern="0">
                <a:solidFill>
                  <a:srgbClr val="FFFFFF"/>
                </a:solidFill>
                <a:sym typeface="Helvetica Light"/>
              </a:endParaRPr>
            </a:p>
          </p:txBody>
        </p:sp>
        <p:sp>
          <p:nvSpPr>
            <p:cNvPr id="28" name="Make Things"/>
            <p:cNvSpPr txBox="1"/>
            <p:nvPr/>
          </p:nvSpPr>
          <p:spPr>
            <a:xfrm>
              <a:off x="4661943" y="448122"/>
              <a:ext cx="2295501" cy="5642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3000" i="1">
                  <a:solidFill>
                    <a:srgbClr val="FFFFFF"/>
                  </a:solidFill>
                  <a:latin typeface="CiscoSans ExtraLight"/>
                  <a:ea typeface="CiscoSans ExtraLight"/>
                  <a:cs typeface="CiscoSans ExtraLight"/>
                  <a:sym typeface="CiscoSans ExtraLight"/>
                </a:defRPr>
              </a:lvl1pPr>
            </a:lstStyle>
            <a:p>
              <a:pPr algn="ctr" defTabSz="309563" hangingPunct="0"/>
              <a:r>
                <a:rPr sz="1125" kern="0"/>
                <a:t>Make Things</a:t>
              </a:r>
            </a:p>
          </p:txBody>
        </p:sp>
      </p:grpSp>
      <p:sp>
        <p:nvSpPr>
          <p:cNvPr id="29" name="High Fidelity…"/>
          <p:cNvSpPr txBox="1"/>
          <p:nvPr/>
        </p:nvSpPr>
        <p:spPr>
          <a:xfrm>
            <a:off x="7012468" y="3137541"/>
            <a:ext cx="697307" cy="298287"/>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algn="ctr" defTabSz="309563" hangingPunct="0">
              <a:lnSpc>
                <a:spcPct val="90000"/>
              </a:lnSpc>
              <a:defRPr sz="2500">
                <a:solidFill>
                  <a:srgbClr val="53585F"/>
                </a:solidFill>
                <a:latin typeface="CiscoSans ExtraLight"/>
                <a:ea typeface="CiscoSans ExtraLight"/>
                <a:cs typeface="CiscoSans ExtraLight"/>
                <a:sym typeface="CiscoSans ExtraLight"/>
              </a:defRPr>
            </a:pPr>
            <a:r>
              <a:rPr sz="938" kern="0">
                <a:solidFill>
                  <a:srgbClr val="53585F"/>
                </a:solidFill>
                <a:latin typeface="CiscoSans ExtraLight"/>
                <a:ea typeface="CiscoSans ExtraLight"/>
                <a:cs typeface="CiscoSans ExtraLight"/>
                <a:sym typeface="CiscoSans ExtraLight"/>
              </a:rPr>
              <a:t>High Fidelity</a:t>
            </a:r>
          </a:p>
          <a:p>
            <a:pPr algn="ctr" defTabSz="309563" hangingPunct="0">
              <a:lnSpc>
                <a:spcPct val="90000"/>
              </a:lnSpc>
              <a:defRPr sz="2500">
                <a:solidFill>
                  <a:srgbClr val="53585F"/>
                </a:solidFill>
                <a:latin typeface="CiscoSans ExtraLight"/>
                <a:ea typeface="CiscoSans ExtraLight"/>
                <a:cs typeface="CiscoSans ExtraLight"/>
                <a:sym typeface="CiscoSans ExtraLight"/>
              </a:defRPr>
            </a:pPr>
            <a:r>
              <a:rPr sz="938" kern="0">
                <a:solidFill>
                  <a:srgbClr val="53585F"/>
                </a:solidFill>
                <a:latin typeface="CiscoSans ExtraLight"/>
                <a:ea typeface="CiscoSans ExtraLight"/>
                <a:cs typeface="CiscoSans ExtraLight"/>
                <a:sym typeface="CiscoSans ExtraLight"/>
              </a:rPr>
              <a:t>Concept</a:t>
            </a:r>
          </a:p>
        </p:txBody>
      </p:sp>
      <p:sp>
        <p:nvSpPr>
          <p:cNvPr id="30" name="[CORE USER] needs to…"/>
          <p:cNvSpPr txBox="1"/>
          <p:nvPr/>
        </p:nvSpPr>
        <p:spPr>
          <a:xfrm>
            <a:off x="2283158" y="3756004"/>
            <a:ext cx="1219194" cy="757900"/>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spAutoFit/>
          </a:bodyPr>
          <a:lstStyle/>
          <a:p>
            <a:pPr defTabSz="171450" hangingPunct="0">
              <a:spcBef>
                <a:spcPts val="338"/>
              </a:spcBef>
              <a:defRPr sz="1400">
                <a:latin typeface="CiscoSans ExtraLight"/>
                <a:ea typeface="CiscoSans ExtraLight"/>
                <a:cs typeface="CiscoSans ExtraLight"/>
                <a:sym typeface="CiscoSans ExtraLight"/>
              </a:defRPr>
            </a:pPr>
            <a:r>
              <a:rPr sz="525" kern="0">
                <a:solidFill>
                  <a:srgbClr val="000000"/>
                </a:solidFill>
                <a:latin typeface="CiscoSans ExtraLight"/>
                <a:ea typeface="CiscoSans ExtraLight"/>
                <a:cs typeface="CiscoSans ExtraLight"/>
                <a:sym typeface="CiscoSans ExtraLight"/>
              </a:rPr>
              <a:t>[CORE USER] </a:t>
            </a:r>
            <a:r>
              <a:rPr sz="525" kern="0">
                <a:solidFill>
                  <a:srgbClr val="54B9E6"/>
                </a:solidFill>
                <a:latin typeface="CiscoSans"/>
                <a:ea typeface="CiscoSans"/>
                <a:cs typeface="CiscoSans"/>
                <a:sym typeface="CiscoSans"/>
              </a:rPr>
              <a:t>needs to </a:t>
            </a:r>
          </a:p>
          <a:p>
            <a:pPr defTabSz="171450" hangingPunct="0">
              <a:spcBef>
                <a:spcPts val="338"/>
              </a:spcBef>
              <a:defRPr sz="1400">
                <a:latin typeface="CiscoSans ExtraLight"/>
                <a:ea typeface="CiscoSans ExtraLight"/>
                <a:cs typeface="CiscoSans ExtraLight"/>
                <a:sym typeface="CiscoSans ExtraLight"/>
              </a:defRPr>
            </a:pPr>
            <a:r>
              <a:rPr sz="525" kern="0">
                <a:solidFill>
                  <a:srgbClr val="000000"/>
                </a:solidFill>
                <a:latin typeface="CiscoSans ExtraLight"/>
                <a:ea typeface="CiscoSans ExtraLight"/>
                <a:cs typeface="CiscoSans ExtraLight"/>
                <a:sym typeface="CiscoSans ExtraLight"/>
              </a:rPr>
              <a:t>[PRIMARY NEED] </a:t>
            </a:r>
            <a:r>
              <a:rPr sz="525" kern="0">
                <a:solidFill>
                  <a:srgbClr val="54B9E6"/>
                </a:solidFill>
                <a:latin typeface="CiscoSans"/>
                <a:ea typeface="CiscoSans"/>
                <a:cs typeface="CiscoSans"/>
                <a:sym typeface="CiscoSans"/>
              </a:rPr>
              <a:t>because</a:t>
            </a:r>
          </a:p>
          <a:p>
            <a:pPr defTabSz="171450" hangingPunct="0">
              <a:spcBef>
                <a:spcPts val="338"/>
              </a:spcBef>
              <a:defRPr sz="1400">
                <a:latin typeface="CiscoSans ExtraLight"/>
                <a:ea typeface="CiscoSans ExtraLight"/>
                <a:cs typeface="CiscoSans ExtraLight"/>
                <a:sym typeface="CiscoSans ExtraLight"/>
              </a:defRPr>
            </a:pPr>
            <a:r>
              <a:rPr sz="525" kern="0">
                <a:solidFill>
                  <a:srgbClr val="000000"/>
                </a:solidFill>
                <a:latin typeface="CiscoSans ExtraLight"/>
                <a:ea typeface="CiscoSans ExtraLight"/>
                <a:cs typeface="CiscoSans ExtraLight"/>
                <a:sym typeface="CiscoSans ExtraLight"/>
              </a:rPr>
              <a:t>[SURPRISING USER-VALIDATED INSIGHT].</a:t>
            </a:r>
          </a:p>
          <a:p>
            <a:pPr defTabSz="171450" hangingPunct="0">
              <a:spcBef>
                <a:spcPts val="338"/>
              </a:spcBef>
              <a:defRPr sz="1400">
                <a:solidFill>
                  <a:srgbClr val="1F4E70"/>
                </a:solidFill>
                <a:latin typeface="CiscoSans"/>
                <a:ea typeface="CiscoSans"/>
                <a:cs typeface="CiscoSans"/>
                <a:sym typeface="CiscoSans"/>
              </a:defRPr>
            </a:pPr>
            <a:r>
              <a:rPr sz="525" kern="0">
                <a:solidFill>
                  <a:srgbClr val="1F4E70"/>
                </a:solidFill>
                <a:latin typeface="CiscoSans"/>
                <a:ea typeface="CiscoSans"/>
                <a:cs typeface="CiscoSans"/>
                <a:sym typeface="CiscoSans"/>
              </a:rPr>
              <a:t>Today, </a:t>
            </a:r>
          </a:p>
          <a:p>
            <a:pPr defTabSz="171450" hangingPunct="0">
              <a:spcBef>
                <a:spcPts val="338"/>
              </a:spcBef>
              <a:defRPr sz="1400">
                <a:latin typeface="CiscoSans ExtraLight"/>
                <a:ea typeface="CiscoSans ExtraLight"/>
                <a:cs typeface="CiscoSans ExtraLight"/>
                <a:sym typeface="CiscoSans ExtraLight"/>
              </a:defRPr>
            </a:pPr>
            <a:r>
              <a:rPr sz="525" kern="0">
                <a:solidFill>
                  <a:srgbClr val="000000"/>
                </a:solidFill>
                <a:latin typeface="CiscoSans ExtraLight"/>
                <a:ea typeface="CiscoSans ExtraLight"/>
                <a:cs typeface="CiscoSans ExtraLight"/>
                <a:sym typeface="CiscoSans ExtraLight"/>
              </a:rPr>
              <a:t>[</a:t>
            </a:r>
            <a:r>
              <a:rPr sz="525" kern="0" cap="all">
                <a:solidFill>
                  <a:srgbClr val="000000"/>
                </a:solidFill>
                <a:latin typeface="CiscoSans ExtraLight"/>
                <a:ea typeface="CiscoSans ExtraLight"/>
                <a:cs typeface="CiscoSans ExtraLight"/>
                <a:sym typeface="CiscoSans ExtraLight"/>
              </a:rPr>
              <a:t>HOW current solutions fall short.</a:t>
            </a:r>
            <a:r>
              <a:rPr sz="525" kern="0">
                <a:solidFill>
                  <a:srgbClr val="000000"/>
                </a:solidFill>
                <a:latin typeface="CiscoSans ExtraLight"/>
                <a:ea typeface="CiscoSans ExtraLight"/>
                <a:cs typeface="CiscoSans ExtraLight"/>
                <a:sym typeface="CiscoSans ExtraLight"/>
              </a:rPr>
              <a:t>]</a:t>
            </a:r>
          </a:p>
        </p:txBody>
      </p:sp>
      <p:sp>
        <p:nvSpPr>
          <p:cNvPr id="31" name="As a result of this, our solution absolutely must:…"/>
          <p:cNvSpPr txBox="1"/>
          <p:nvPr/>
        </p:nvSpPr>
        <p:spPr>
          <a:xfrm>
            <a:off x="3759532" y="3747211"/>
            <a:ext cx="1141235" cy="877163"/>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spAutoFit/>
          </a:bodyPr>
          <a:lstStyle/>
          <a:p>
            <a:pPr defTabSz="171450" hangingPunct="0">
              <a:spcBef>
                <a:spcPts val="338"/>
              </a:spcBef>
              <a:defRPr sz="1400">
                <a:solidFill>
                  <a:srgbClr val="80BE59"/>
                </a:solidFill>
                <a:latin typeface="CiscoSans"/>
                <a:ea typeface="CiscoSans"/>
                <a:cs typeface="CiscoSans"/>
                <a:sym typeface="CiscoSans"/>
              </a:defRPr>
            </a:pPr>
            <a:r>
              <a:rPr sz="525" kern="0">
                <a:solidFill>
                  <a:srgbClr val="80BE59"/>
                </a:solidFill>
                <a:latin typeface="CiscoSans"/>
                <a:ea typeface="CiscoSans"/>
                <a:cs typeface="CiscoSans"/>
                <a:sym typeface="CiscoSans"/>
              </a:rPr>
              <a:t>As a result of this, our solution absolutely must:</a:t>
            </a:r>
          </a:p>
          <a:p>
            <a:pPr defTabSz="171450" hangingPunct="0">
              <a:spcBef>
                <a:spcPts val="338"/>
              </a:spcBef>
              <a:defRPr sz="1400">
                <a:latin typeface="CiscoSans ExtraLight"/>
                <a:ea typeface="CiscoSans ExtraLight"/>
                <a:cs typeface="CiscoSans ExtraLight"/>
                <a:sym typeface="CiscoSans ExtraLight"/>
              </a:defRPr>
            </a:pPr>
            <a:r>
              <a:rPr sz="525" kern="0">
                <a:solidFill>
                  <a:srgbClr val="000000"/>
                </a:solidFill>
                <a:latin typeface="CiscoSans ExtraLight"/>
                <a:ea typeface="CiscoSans ExtraLight"/>
                <a:cs typeface="CiscoSans ExtraLight"/>
                <a:sym typeface="CiscoSans ExtraLight"/>
              </a:rPr>
              <a:t>[PRIMARY PROBLEM TO SOLVE], </a:t>
            </a:r>
          </a:p>
          <a:p>
            <a:pPr defTabSz="171450" hangingPunct="0">
              <a:spcBef>
                <a:spcPts val="338"/>
              </a:spcBef>
              <a:defRPr sz="1400">
                <a:solidFill>
                  <a:srgbClr val="80BE59"/>
                </a:solidFill>
                <a:latin typeface="CiscoSans"/>
                <a:ea typeface="CiscoSans"/>
                <a:cs typeface="CiscoSans"/>
                <a:sym typeface="CiscoSans"/>
              </a:defRPr>
            </a:pPr>
            <a:r>
              <a:rPr sz="525" kern="0">
                <a:solidFill>
                  <a:srgbClr val="80BE59"/>
                </a:solidFill>
                <a:latin typeface="CiscoSans"/>
                <a:ea typeface="CiscoSans"/>
                <a:cs typeface="CiscoSans"/>
                <a:sym typeface="CiscoSans"/>
              </a:rPr>
              <a:t>while</a:t>
            </a:r>
          </a:p>
          <a:p>
            <a:pPr defTabSz="171450" hangingPunct="0">
              <a:spcBef>
                <a:spcPts val="338"/>
              </a:spcBef>
              <a:defRPr sz="1400">
                <a:latin typeface="CiscoSans ExtraLight"/>
                <a:ea typeface="CiscoSans ExtraLight"/>
                <a:cs typeface="CiscoSans ExtraLight"/>
                <a:sym typeface="CiscoSans ExtraLight"/>
              </a:defRPr>
            </a:pPr>
            <a:r>
              <a:rPr sz="525" kern="0">
                <a:solidFill>
                  <a:srgbClr val="000000"/>
                </a:solidFill>
                <a:latin typeface="CiscoSans ExtraLight"/>
                <a:ea typeface="CiscoSans ExtraLight"/>
                <a:cs typeface="CiscoSans ExtraLight"/>
                <a:sym typeface="CiscoSans ExtraLight"/>
              </a:rPr>
              <a:t>[SECONDARY PROBLEM TO SOLVE], </a:t>
            </a:r>
          </a:p>
          <a:p>
            <a:pPr defTabSz="171450" hangingPunct="0">
              <a:spcBef>
                <a:spcPts val="338"/>
              </a:spcBef>
              <a:defRPr sz="1400">
                <a:solidFill>
                  <a:srgbClr val="EFAE42"/>
                </a:solidFill>
                <a:latin typeface="CiscoSans"/>
                <a:ea typeface="CiscoSans"/>
                <a:cs typeface="CiscoSans"/>
                <a:sym typeface="CiscoSans"/>
              </a:defRPr>
            </a:pPr>
            <a:r>
              <a:rPr sz="525" kern="0">
                <a:solidFill>
                  <a:srgbClr val="EFAE42"/>
                </a:solidFill>
                <a:latin typeface="CiscoSans"/>
                <a:ea typeface="CiscoSans"/>
                <a:cs typeface="CiscoSans"/>
                <a:sym typeface="CiscoSans"/>
              </a:rPr>
              <a:t>plus, if possible,</a:t>
            </a:r>
          </a:p>
          <a:p>
            <a:pPr defTabSz="171450" hangingPunct="0">
              <a:spcBef>
                <a:spcPts val="338"/>
              </a:spcBef>
              <a:defRPr sz="1400">
                <a:latin typeface="CiscoSans ExtraLight"/>
                <a:ea typeface="CiscoSans ExtraLight"/>
                <a:cs typeface="CiscoSans ExtraLight"/>
                <a:sym typeface="CiscoSans ExtraLight"/>
              </a:defRPr>
            </a:pPr>
            <a:r>
              <a:rPr sz="525" kern="0">
                <a:solidFill>
                  <a:srgbClr val="000000"/>
                </a:solidFill>
                <a:latin typeface="CiscoSans ExtraLight"/>
                <a:ea typeface="CiscoSans ExtraLight"/>
                <a:cs typeface="CiscoSans ExtraLight"/>
                <a:sym typeface="CiscoSans ExtraLight"/>
              </a:rPr>
              <a:t>[TERTIARY PROBLEM TO SOLVE].</a:t>
            </a:r>
          </a:p>
        </p:txBody>
      </p:sp>
      <p:pic>
        <p:nvPicPr>
          <p:cNvPr id="32" name="sketchy.jpg" descr="sketchy.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232227" y="3808341"/>
            <a:ext cx="494816" cy="897810"/>
          </a:xfrm>
          <a:prstGeom prst="rect">
            <a:avLst/>
          </a:prstGeom>
          <a:ln w="12700">
            <a:miter lim="400000"/>
          </a:ln>
        </p:spPr>
      </p:pic>
      <p:pic>
        <p:nvPicPr>
          <p:cNvPr id="33" name="Minimal-iPhone-Realism.png" descr="Minimal-iPhone-Realism.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5445224" y="3760917"/>
            <a:ext cx="569539" cy="983149"/>
          </a:xfrm>
          <a:prstGeom prst="rect">
            <a:avLst/>
          </a:prstGeom>
          <a:ln w="12700">
            <a:miter lim="400000"/>
          </a:ln>
        </p:spPr>
      </p:pic>
      <p:pic>
        <p:nvPicPr>
          <p:cNvPr id="34" name="iphone_6.png" descr="iphone_6.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5842446" y="3778890"/>
            <a:ext cx="480461" cy="956784"/>
          </a:xfrm>
          <a:prstGeom prst="rect">
            <a:avLst/>
          </a:prstGeom>
          <a:ln w="12700">
            <a:miter lim="400000"/>
          </a:ln>
        </p:spPr>
      </p:pic>
      <p:pic>
        <p:nvPicPr>
          <p:cNvPr id="35" name="iphone_6.png" descr="iphone_6.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6209659" y="3769515"/>
            <a:ext cx="480509" cy="966223"/>
          </a:xfrm>
          <a:prstGeom prst="rect">
            <a:avLst/>
          </a:prstGeom>
          <a:ln w="12700">
            <a:miter lim="400000"/>
          </a:ln>
        </p:spPr>
      </p:pic>
      <p:sp>
        <p:nvSpPr>
          <p:cNvPr id="36" name="Problem 1"/>
          <p:cNvSpPr/>
          <p:nvPr/>
        </p:nvSpPr>
        <p:spPr>
          <a:xfrm>
            <a:off x="5594225" y="3792472"/>
            <a:ext cx="619125" cy="278011"/>
          </a:xfrm>
          <a:custGeom>
            <a:avLst/>
            <a:gdLst/>
            <a:ahLst/>
            <a:cxnLst>
              <a:cxn ang="0">
                <a:pos x="wd2" y="hd2"/>
              </a:cxn>
              <a:cxn ang="5400000">
                <a:pos x="wd2" y="hd2"/>
              </a:cxn>
              <a:cxn ang="10800000">
                <a:pos x="wd2" y="hd2"/>
              </a:cxn>
              <a:cxn ang="16200000">
                <a:pos x="wd2" y="hd2"/>
              </a:cxn>
            </a:cxnLst>
            <a:rect l="0" t="0" r="r" b="b"/>
            <a:pathLst>
              <a:path w="21600" h="21600" extrusionOk="0">
                <a:moveTo>
                  <a:pt x="2321" y="0"/>
                </a:moveTo>
                <a:cubicBezTo>
                  <a:pt x="1040" y="0"/>
                  <a:pt x="0" y="2316"/>
                  <a:pt x="0" y="5169"/>
                </a:cubicBezTo>
                <a:lnTo>
                  <a:pt x="0" y="9632"/>
                </a:lnTo>
                <a:cubicBezTo>
                  <a:pt x="0" y="12485"/>
                  <a:pt x="1040" y="14801"/>
                  <a:pt x="2321" y="14801"/>
                </a:cubicBezTo>
                <a:lnTo>
                  <a:pt x="4465" y="14801"/>
                </a:lnTo>
                <a:lnTo>
                  <a:pt x="1880" y="21600"/>
                </a:lnTo>
                <a:lnTo>
                  <a:pt x="9684" y="14801"/>
                </a:lnTo>
                <a:lnTo>
                  <a:pt x="19279" y="14801"/>
                </a:lnTo>
                <a:cubicBezTo>
                  <a:pt x="20560" y="14801"/>
                  <a:pt x="21600" y="12485"/>
                  <a:pt x="21600" y="9632"/>
                </a:cubicBezTo>
                <a:lnTo>
                  <a:pt x="21600" y="5169"/>
                </a:lnTo>
                <a:cubicBezTo>
                  <a:pt x="21600" y="2316"/>
                  <a:pt x="20560" y="0"/>
                  <a:pt x="19279" y="0"/>
                </a:cubicBezTo>
                <a:lnTo>
                  <a:pt x="2321" y="0"/>
                </a:lnTo>
                <a:close/>
              </a:path>
            </a:pathLst>
          </a:custGeom>
          <a:solidFill>
            <a:srgbClr val="F9A444"/>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defRPr sz="1900">
                <a:solidFill>
                  <a:srgbClr val="FFFFFF"/>
                </a:solidFill>
                <a:latin typeface="CiscoSans"/>
                <a:ea typeface="CiscoSans"/>
                <a:cs typeface="CiscoSans"/>
                <a:sym typeface="CiscoSans"/>
              </a:defRPr>
            </a:lvl1pPr>
          </a:lstStyle>
          <a:p>
            <a:pPr algn="ctr" defTabSz="309563" hangingPunct="0"/>
            <a:r>
              <a:rPr sz="713" kern="0"/>
              <a:t>Problem 1</a:t>
            </a:r>
          </a:p>
        </p:txBody>
      </p:sp>
      <p:sp>
        <p:nvSpPr>
          <p:cNvPr id="37" name="Problem 2"/>
          <p:cNvSpPr/>
          <p:nvPr/>
        </p:nvSpPr>
        <p:spPr>
          <a:xfrm>
            <a:off x="5992212" y="4051726"/>
            <a:ext cx="619125" cy="251520"/>
          </a:xfrm>
          <a:custGeom>
            <a:avLst/>
            <a:gdLst/>
            <a:ahLst/>
            <a:cxnLst>
              <a:cxn ang="0">
                <a:pos x="wd2" y="hd2"/>
              </a:cxn>
              <a:cxn ang="5400000">
                <a:pos x="wd2" y="hd2"/>
              </a:cxn>
              <a:cxn ang="10800000">
                <a:pos x="wd2" y="hd2"/>
              </a:cxn>
              <a:cxn ang="16200000">
                <a:pos x="wd2" y="hd2"/>
              </a:cxn>
            </a:cxnLst>
            <a:rect l="0" t="0" r="r" b="b"/>
            <a:pathLst>
              <a:path w="21600" h="21600" extrusionOk="0">
                <a:moveTo>
                  <a:pt x="2321" y="0"/>
                </a:moveTo>
                <a:cubicBezTo>
                  <a:pt x="1040" y="0"/>
                  <a:pt x="0" y="2560"/>
                  <a:pt x="0" y="5713"/>
                </a:cubicBezTo>
                <a:lnTo>
                  <a:pt x="0" y="10647"/>
                </a:lnTo>
                <a:cubicBezTo>
                  <a:pt x="0" y="13800"/>
                  <a:pt x="1040" y="16360"/>
                  <a:pt x="2321" y="16360"/>
                </a:cubicBezTo>
                <a:lnTo>
                  <a:pt x="3832" y="16360"/>
                </a:lnTo>
                <a:lnTo>
                  <a:pt x="2067" y="21600"/>
                </a:lnTo>
                <a:lnTo>
                  <a:pt x="10810" y="16360"/>
                </a:lnTo>
                <a:lnTo>
                  <a:pt x="19279" y="16360"/>
                </a:lnTo>
                <a:cubicBezTo>
                  <a:pt x="20560" y="16360"/>
                  <a:pt x="21600" y="13800"/>
                  <a:pt x="21600" y="10647"/>
                </a:cubicBezTo>
                <a:lnTo>
                  <a:pt x="21600" y="5713"/>
                </a:lnTo>
                <a:cubicBezTo>
                  <a:pt x="21600" y="2560"/>
                  <a:pt x="20560" y="0"/>
                  <a:pt x="19279" y="0"/>
                </a:cubicBezTo>
                <a:lnTo>
                  <a:pt x="2321" y="0"/>
                </a:lnTo>
                <a:close/>
              </a:path>
            </a:pathLst>
          </a:custGeom>
          <a:solidFill>
            <a:srgbClr val="3FB881"/>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defRPr sz="1900">
                <a:solidFill>
                  <a:srgbClr val="FFFFFF"/>
                </a:solidFill>
                <a:latin typeface="CiscoSans"/>
                <a:ea typeface="CiscoSans"/>
                <a:cs typeface="CiscoSans"/>
                <a:sym typeface="CiscoSans"/>
              </a:defRPr>
            </a:lvl1pPr>
          </a:lstStyle>
          <a:p>
            <a:pPr algn="ctr" defTabSz="309563" hangingPunct="0"/>
            <a:r>
              <a:rPr sz="713" kern="0"/>
              <a:t>Problem 2</a:t>
            </a:r>
          </a:p>
        </p:txBody>
      </p:sp>
      <p:sp>
        <p:nvSpPr>
          <p:cNvPr id="38" name="Problem 3"/>
          <p:cNvSpPr/>
          <p:nvPr/>
        </p:nvSpPr>
        <p:spPr>
          <a:xfrm>
            <a:off x="6453127" y="4307757"/>
            <a:ext cx="619125" cy="259557"/>
          </a:xfrm>
          <a:custGeom>
            <a:avLst/>
            <a:gdLst/>
            <a:ahLst/>
            <a:cxnLst>
              <a:cxn ang="0">
                <a:pos x="wd2" y="hd2"/>
              </a:cxn>
              <a:cxn ang="5400000">
                <a:pos x="wd2" y="hd2"/>
              </a:cxn>
              <a:cxn ang="10800000">
                <a:pos x="wd2" y="hd2"/>
              </a:cxn>
              <a:cxn ang="16200000">
                <a:pos x="wd2" y="hd2"/>
              </a:cxn>
            </a:cxnLst>
            <a:rect l="0" t="0" r="r" b="b"/>
            <a:pathLst>
              <a:path w="21600" h="21600" extrusionOk="0">
                <a:moveTo>
                  <a:pt x="2321" y="0"/>
                </a:moveTo>
                <a:cubicBezTo>
                  <a:pt x="1040" y="0"/>
                  <a:pt x="0" y="2481"/>
                  <a:pt x="0" y="5536"/>
                </a:cubicBezTo>
                <a:lnTo>
                  <a:pt x="0" y="10317"/>
                </a:lnTo>
                <a:cubicBezTo>
                  <a:pt x="0" y="13372"/>
                  <a:pt x="1040" y="15853"/>
                  <a:pt x="2321" y="15853"/>
                </a:cubicBezTo>
                <a:lnTo>
                  <a:pt x="2991" y="15853"/>
                </a:lnTo>
                <a:lnTo>
                  <a:pt x="504" y="21600"/>
                </a:lnTo>
                <a:lnTo>
                  <a:pt x="10099" y="15853"/>
                </a:lnTo>
                <a:lnTo>
                  <a:pt x="19279" y="15853"/>
                </a:lnTo>
                <a:cubicBezTo>
                  <a:pt x="20560" y="15853"/>
                  <a:pt x="21600" y="13372"/>
                  <a:pt x="21600" y="10317"/>
                </a:cubicBezTo>
                <a:lnTo>
                  <a:pt x="21600" y="5536"/>
                </a:lnTo>
                <a:cubicBezTo>
                  <a:pt x="21600" y="2481"/>
                  <a:pt x="20560" y="0"/>
                  <a:pt x="19279" y="0"/>
                </a:cubicBezTo>
                <a:lnTo>
                  <a:pt x="2321" y="0"/>
                </a:lnTo>
                <a:close/>
              </a:path>
            </a:pathLst>
          </a:custGeom>
          <a:solidFill>
            <a:srgbClr val="6EC9CE"/>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defRPr sz="1900">
                <a:solidFill>
                  <a:srgbClr val="FFFFFF"/>
                </a:solidFill>
                <a:latin typeface="CiscoSans"/>
                <a:ea typeface="CiscoSans"/>
                <a:cs typeface="CiscoSans"/>
                <a:sym typeface="CiscoSans"/>
              </a:defRPr>
            </a:lvl1pPr>
          </a:lstStyle>
          <a:p>
            <a:pPr algn="ctr" defTabSz="309563" hangingPunct="0"/>
            <a:r>
              <a:rPr sz="713" kern="0"/>
              <a:t>Problem 3</a:t>
            </a:r>
          </a:p>
        </p:txBody>
      </p:sp>
      <p:sp>
        <p:nvSpPr>
          <p:cNvPr id="39" name="Line"/>
          <p:cNvSpPr/>
          <p:nvPr/>
        </p:nvSpPr>
        <p:spPr>
          <a:xfrm>
            <a:off x="3860051" y="1437109"/>
            <a:ext cx="1461871" cy="1788755"/>
          </a:xfrm>
          <a:custGeom>
            <a:avLst/>
            <a:gdLst/>
            <a:ahLst/>
            <a:cxnLst>
              <a:cxn ang="0">
                <a:pos x="wd2" y="hd2"/>
              </a:cxn>
              <a:cxn ang="5400000">
                <a:pos x="wd2" y="hd2"/>
              </a:cxn>
              <a:cxn ang="10800000">
                <a:pos x="wd2" y="hd2"/>
              </a:cxn>
              <a:cxn ang="16200000">
                <a:pos x="wd2" y="hd2"/>
              </a:cxn>
            </a:cxnLst>
            <a:rect l="0" t="0" r="r" b="b"/>
            <a:pathLst>
              <a:path w="21600" h="21478" extrusionOk="0">
                <a:moveTo>
                  <a:pt x="0" y="20667"/>
                </a:moveTo>
                <a:cubicBezTo>
                  <a:pt x="1132" y="18501"/>
                  <a:pt x="2019" y="16257"/>
                  <a:pt x="2652" y="13963"/>
                </a:cubicBezTo>
                <a:cubicBezTo>
                  <a:pt x="3569" y="10638"/>
                  <a:pt x="3945" y="7226"/>
                  <a:pt x="4884" y="3901"/>
                </a:cubicBezTo>
                <a:cubicBezTo>
                  <a:pt x="5444" y="1918"/>
                  <a:pt x="6706" y="-74"/>
                  <a:pt x="9011" y="2"/>
                </a:cubicBezTo>
                <a:cubicBezTo>
                  <a:pt x="11345" y="79"/>
                  <a:pt x="12358" y="2158"/>
                  <a:pt x="12810" y="4165"/>
                </a:cubicBezTo>
                <a:cubicBezTo>
                  <a:pt x="13960" y="9267"/>
                  <a:pt x="14722" y="14497"/>
                  <a:pt x="17111" y="19292"/>
                </a:cubicBezTo>
                <a:cubicBezTo>
                  <a:pt x="17670" y="20414"/>
                  <a:pt x="18530" y="21526"/>
                  <a:pt x="19952" y="21476"/>
                </a:cubicBezTo>
                <a:cubicBezTo>
                  <a:pt x="20721" y="21450"/>
                  <a:pt x="21384" y="21029"/>
                  <a:pt x="21600" y="20429"/>
                </a:cubicBezTo>
              </a:path>
            </a:pathLst>
          </a:custGeom>
          <a:ln w="12700">
            <a:solidFill>
              <a:srgbClr val="53585F"/>
            </a:solidFill>
            <a:miter lim="400000"/>
          </a:ln>
        </p:spPr>
        <p:txBody>
          <a:bodyPr lIns="19050" tIns="19050" rIns="19050" bIns="19050" anchor="ctr"/>
          <a:lstStyle/>
          <a:p>
            <a:pPr algn="ctr" defTabSz="309563" hangingPunct="0">
              <a:defRPr sz="3200"/>
            </a:pPr>
            <a:endParaRPr sz="1200" kern="0">
              <a:solidFill>
                <a:srgbClr val="000000"/>
              </a:solidFill>
              <a:sym typeface="Helvetica Light"/>
            </a:endParaRPr>
          </a:p>
        </p:txBody>
      </p:sp>
      <p:sp>
        <p:nvSpPr>
          <p:cNvPr id="40" name="Line"/>
          <p:cNvSpPr/>
          <p:nvPr/>
        </p:nvSpPr>
        <p:spPr>
          <a:xfrm>
            <a:off x="5322220" y="1416557"/>
            <a:ext cx="1729176" cy="1936148"/>
          </a:xfrm>
          <a:custGeom>
            <a:avLst/>
            <a:gdLst/>
            <a:ahLst/>
            <a:cxnLst>
              <a:cxn ang="0">
                <a:pos x="wd2" y="hd2"/>
              </a:cxn>
              <a:cxn ang="5400000">
                <a:pos x="wd2" y="hd2"/>
              </a:cxn>
              <a:cxn ang="10800000">
                <a:pos x="wd2" y="hd2"/>
              </a:cxn>
              <a:cxn ang="16200000">
                <a:pos x="wd2" y="hd2"/>
              </a:cxn>
            </a:cxnLst>
            <a:rect l="0" t="0" r="r" b="b"/>
            <a:pathLst>
              <a:path w="21600" h="21463" extrusionOk="0">
                <a:moveTo>
                  <a:pt x="0" y="19139"/>
                </a:moveTo>
                <a:cubicBezTo>
                  <a:pt x="865" y="17100"/>
                  <a:pt x="1558" y="15013"/>
                  <a:pt x="2076" y="12891"/>
                </a:cubicBezTo>
                <a:cubicBezTo>
                  <a:pt x="2828" y="9810"/>
                  <a:pt x="3205" y="6669"/>
                  <a:pt x="4041" y="3602"/>
                </a:cubicBezTo>
                <a:cubicBezTo>
                  <a:pt x="4540" y="1773"/>
                  <a:pt x="5646" y="-68"/>
                  <a:pt x="7675" y="2"/>
                </a:cubicBezTo>
                <a:cubicBezTo>
                  <a:pt x="9715" y="72"/>
                  <a:pt x="10619" y="1999"/>
                  <a:pt x="11019" y="3845"/>
                </a:cubicBezTo>
                <a:cubicBezTo>
                  <a:pt x="11561" y="6340"/>
                  <a:pt x="12036" y="8881"/>
                  <a:pt x="12695" y="11352"/>
                </a:cubicBezTo>
                <a:cubicBezTo>
                  <a:pt x="13294" y="13594"/>
                  <a:pt x="14040" y="15752"/>
                  <a:pt x="15292" y="17801"/>
                </a:cubicBezTo>
                <a:cubicBezTo>
                  <a:pt x="15931" y="18846"/>
                  <a:pt x="16711" y="19846"/>
                  <a:pt x="17833" y="20537"/>
                </a:cubicBezTo>
                <a:cubicBezTo>
                  <a:pt x="18924" y="21208"/>
                  <a:pt x="20257" y="21532"/>
                  <a:pt x="21600" y="21451"/>
                </a:cubicBezTo>
              </a:path>
            </a:pathLst>
          </a:custGeom>
          <a:ln w="25400">
            <a:solidFill>
              <a:srgbClr val="53585F"/>
            </a:solidFill>
            <a:miter lim="400000"/>
            <a:tailEnd type="triangle"/>
          </a:ln>
        </p:spPr>
        <p:txBody>
          <a:bodyPr lIns="19050" tIns="19050" rIns="19050" bIns="19050" anchor="ctr"/>
          <a:lstStyle/>
          <a:p>
            <a:pPr algn="ctr" defTabSz="309563" hangingPunct="0">
              <a:defRPr sz="3200"/>
            </a:pPr>
            <a:endParaRPr sz="1200" kern="0">
              <a:solidFill>
                <a:srgbClr val="000000"/>
              </a:solidFill>
              <a:sym typeface="Helvetica Light"/>
            </a:endParaRPr>
          </a:p>
        </p:txBody>
      </p:sp>
      <p:grpSp>
        <p:nvGrpSpPr>
          <p:cNvPr id="41" name="Group"/>
          <p:cNvGrpSpPr/>
          <p:nvPr/>
        </p:nvGrpSpPr>
        <p:grpSpPr>
          <a:xfrm>
            <a:off x="1340768" y="1437659"/>
            <a:ext cx="2524893" cy="2013241"/>
            <a:chOff x="-687127" y="-1"/>
            <a:chExt cx="6733046" cy="5368641"/>
          </a:xfrm>
        </p:grpSpPr>
        <p:sp>
          <p:nvSpPr>
            <p:cNvPr id="42" name="Line"/>
            <p:cNvSpPr/>
            <p:nvPr/>
          </p:nvSpPr>
          <p:spPr>
            <a:xfrm>
              <a:off x="944954" y="-1"/>
              <a:ext cx="5100965" cy="5368641"/>
            </a:xfrm>
            <a:custGeom>
              <a:avLst/>
              <a:gdLst/>
              <a:ahLst/>
              <a:cxnLst>
                <a:cxn ang="0">
                  <a:pos x="wd2" y="hd2"/>
                </a:cxn>
                <a:cxn ang="5400000">
                  <a:pos x="wd2" y="hd2"/>
                </a:cxn>
                <a:cxn ang="10800000">
                  <a:pos x="wd2" y="hd2"/>
                </a:cxn>
                <a:cxn ang="16200000">
                  <a:pos x="wd2" y="hd2"/>
                </a:cxn>
              </a:cxnLst>
              <a:rect l="0" t="0" r="r" b="b"/>
              <a:pathLst>
                <a:path w="21600" h="21522" extrusionOk="0">
                  <a:moveTo>
                    <a:pt x="0" y="20493"/>
                  </a:moveTo>
                  <a:cubicBezTo>
                    <a:pt x="534" y="21019"/>
                    <a:pt x="1232" y="21365"/>
                    <a:pt x="1989" y="21481"/>
                  </a:cubicBezTo>
                  <a:cubicBezTo>
                    <a:pt x="2289" y="21528"/>
                    <a:pt x="2595" y="21537"/>
                    <a:pt x="2899" y="21497"/>
                  </a:cubicBezTo>
                  <a:cubicBezTo>
                    <a:pt x="3915" y="21364"/>
                    <a:pt x="4774" y="20717"/>
                    <a:pt x="5138" y="19810"/>
                  </a:cubicBezTo>
                  <a:cubicBezTo>
                    <a:pt x="5957" y="17388"/>
                    <a:pt x="6618" y="14924"/>
                    <a:pt x="7119" y="12431"/>
                  </a:cubicBezTo>
                  <a:cubicBezTo>
                    <a:pt x="7719" y="9452"/>
                    <a:pt x="8089" y="6430"/>
                    <a:pt x="8825" y="3473"/>
                  </a:cubicBezTo>
                  <a:cubicBezTo>
                    <a:pt x="9264" y="1713"/>
                    <a:pt x="10219" y="-63"/>
                    <a:pt x="11979" y="2"/>
                  </a:cubicBezTo>
                  <a:cubicBezTo>
                    <a:pt x="13763" y="67"/>
                    <a:pt x="14538" y="1920"/>
                    <a:pt x="14883" y="3708"/>
                  </a:cubicBezTo>
                  <a:cubicBezTo>
                    <a:pt x="15758" y="8252"/>
                    <a:pt x="16343" y="12907"/>
                    <a:pt x="18169" y="17176"/>
                  </a:cubicBezTo>
                  <a:cubicBezTo>
                    <a:pt x="18597" y="18175"/>
                    <a:pt x="19254" y="19165"/>
                    <a:pt x="20341" y="19121"/>
                  </a:cubicBezTo>
                  <a:cubicBezTo>
                    <a:pt x="20928" y="19097"/>
                    <a:pt x="21435" y="18723"/>
                    <a:pt x="21600" y="18189"/>
                  </a:cubicBezTo>
                </a:path>
              </a:pathLst>
            </a:custGeom>
            <a:noFill/>
            <a:ln w="9525" cap="flat">
              <a:solidFill>
                <a:srgbClr val="53585F"/>
              </a:solidFill>
              <a:custDash>
                <a:ds d="600000" sp="600000"/>
              </a:custDash>
              <a:miter lim="400000"/>
              <a:headEnd type="oval" w="med" len="med"/>
            </a:ln>
            <a:effectLst/>
          </p:spPr>
          <p:txBody>
            <a:bodyPr wrap="square" lIns="19050" tIns="19050" rIns="19050" bIns="19050" numCol="1" anchor="ctr">
              <a:noAutofit/>
            </a:bodyPr>
            <a:lstStyle/>
            <a:p>
              <a:pPr algn="ctr" defTabSz="309563" hangingPunct="0">
                <a:defRPr sz="3200">
                  <a:solidFill>
                    <a:srgbClr val="FFFFFF"/>
                  </a:solidFill>
                </a:defRPr>
              </a:pPr>
              <a:endParaRPr sz="1200" kern="0">
                <a:solidFill>
                  <a:srgbClr val="FFFFFF"/>
                </a:solidFill>
                <a:sym typeface="Helvetica Light"/>
              </a:endParaRPr>
            </a:p>
          </p:txBody>
        </p:sp>
        <p:sp>
          <p:nvSpPr>
            <p:cNvPr id="43" name="Raw Ideas"/>
            <p:cNvSpPr txBox="1"/>
            <p:nvPr/>
          </p:nvSpPr>
          <p:spPr>
            <a:xfrm>
              <a:off x="-687127" y="4523998"/>
              <a:ext cx="1594455" cy="4874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2500">
                  <a:solidFill>
                    <a:srgbClr val="53585F"/>
                  </a:solidFill>
                  <a:latin typeface="CiscoSans ExtraLight"/>
                  <a:ea typeface="CiscoSans ExtraLight"/>
                  <a:cs typeface="CiscoSans ExtraLight"/>
                  <a:sym typeface="CiscoSans ExtraLight"/>
                </a:defRPr>
              </a:lvl1pPr>
            </a:lstStyle>
            <a:p>
              <a:pPr algn="ctr" defTabSz="309563" hangingPunct="0"/>
              <a:r>
                <a:rPr sz="938" kern="0"/>
                <a:t>Raw Ideas</a:t>
              </a:r>
            </a:p>
          </p:txBody>
        </p:sp>
      </p:grpSp>
      <p:sp>
        <p:nvSpPr>
          <p:cNvPr id="44" name="THE…"/>
          <p:cNvSpPr txBox="1"/>
          <p:nvPr/>
        </p:nvSpPr>
        <p:spPr>
          <a:xfrm>
            <a:off x="2662598" y="2535425"/>
            <a:ext cx="694101" cy="223138"/>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algn="ctr" defTabSz="309563" hangingPunct="0">
              <a:lnSpc>
                <a:spcPct val="80000"/>
              </a:lnSpc>
              <a:defRPr sz="2000">
                <a:solidFill>
                  <a:srgbClr val="FFFFFF"/>
                </a:solidFill>
                <a:latin typeface="CiscoSans ExtraLight"/>
                <a:ea typeface="CiscoSans ExtraLight"/>
                <a:cs typeface="CiscoSans ExtraLight"/>
                <a:sym typeface="CiscoSans ExtraLight"/>
              </a:defRPr>
            </a:pPr>
            <a:r>
              <a:rPr sz="750" kern="0" dirty="0">
                <a:solidFill>
                  <a:srgbClr val="FFFFFF"/>
                </a:solidFill>
                <a:latin typeface="CiscoSans ExtraLight"/>
                <a:ea typeface="CiscoSans ExtraLight"/>
                <a:cs typeface="CiscoSans ExtraLight"/>
                <a:sym typeface="CiscoSans ExtraLight"/>
              </a:rPr>
              <a:t>THE </a:t>
            </a:r>
          </a:p>
          <a:p>
            <a:pPr algn="ctr" defTabSz="309563" hangingPunct="0">
              <a:lnSpc>
                <a:spcPct val="80000"/>
              </a:lnSpc>
              <a:defRPr sz="2000">
                <a:solidFill>
                  <a:srgbClr val="FFFFFF"/>
                </a:solidFill>
                <a:latin typeface="CiscoSans ExtraLight"/>
                <a:ea typeface="CiscoSans ExtraLight"/>
                <a:cs typeface="CiscoSans ExtraLight"/>
                <a:sym typeface="CiscoSans ExtraLight"/>
              </a:defRPr>
            </a:pPr>
            <a:r>
              <a:rPr sz="750" kern="0" dirty="0">
                <a:solidFill>
                  <a:srgbClr val="FFFFFF"/>
                </a:solidFill>
                <a:latin typeface="CiscoSans ExtraLight"/>
                <a:ea typeface="CiscoSans ExtraLight"/>
                <a:cs typeface="CiscoSans ExtraLight"/>
                <a:sym typeface="CiscoSans ExtraLight"/>
              </a:rPr>
              <a:t>OPPORTUNITY</a:t>
            </a:r>
          </a:p>
        </p:txBody>
      </p:sp>
      <p:sp>
        <p:nvSpPr>
          <p:cNvPr id="45" name="PROBLEMS TO…"/>
          <p:cNvSpPr txBox="1"/>
          <p:nvPr/>
        </p:nvSpPr>
        <p:spPr>
          <a:xfrm>
            <a:off x="4122853" y="2535425"/>
            <a:ext cx="702115" cy="223138"/>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algn="ctr" defTabSz="309563" hangingPunct="0">
              <a:lnSpc>
                <a:spcPct val="80000"/>
              </a:lnSpc>
              <a:defRPr sz="2000">
                <a:solidFill>
                  <a:srgbClr val="FFFFFF"/>
                </a:solidFill>
                <a:latin typeface="CiscoSans ExtraLight"/>
                <a:ea typeface="CiscoSans ExtraLight"/>
                <a:cs typeface="CiscoSans ExtraLight"/>
                <a:sym typeface="CiscoSans ExtraLight"/>
              </a:defRPr>
            </a:pPr>
            <a:r>
              <a:rPr lang="en-US" sz="750" kern="0" dirty="0">
                <a:solidFill>
                  <a:srgbClr val="FFFFFF"/>
                </a:solidFill>
                <a:latin typeface="CiscoSans ExtraLight"/>
                <a:ea typeface="CiscoSans ExtraLight"/>
                <a:cs typeface="CiscoSans ExtraLight"/>
                <a:sym typeface="CiscoSans ExtraLight"/>
              </a:rPr>
              <a:t>PROBLEMS TO</a:t>
            </a:r>
          </a:p>
          <a:p>
            <a:pPr algn="ctr" defTabSz="309563" hangingPunct="0">
              <a:lnSpc>
                <a:spcPct val="80000"/>
              </a:lnSpc>
              <a:defRPr sz="2000">
                <a:solidFill>
                  <a:srgbClr val="FFFFFF"/>
                </a:solidFill>
                <a:latin typeface="CiscoSans ExtraLight"/>
                <a:ea typeface="CiscoSans ExtraLight"/>
                <a:cs typeface="CiscoSans ExtraLight"/>
                <a:sym typeface="CiscoSans ExtraLight"/>
              </a:defRPr>
            </a:pPr>
            <a:r>
              <a:rPr lang="en-US" sz="750" kern="0" dirty="0">
                <a:solidFill>
                  <a:srgbClr val="FFFFFF"/>
                </a:solidFill>
                <a:latin typeface="CiscoSans ExtraLight"/>
                <a:ea typeface="CiscoSans ExtraLight"/>
                <a:cs typeface="CiscoSans ExtraLight"/>
                <a:sym typeface="CiscoSans ExtraLight"/>
              </a:rPr>
              <a:t>BE SOLVED</a:t>
            </a:r>
          </a:p>
        </p:txBody>
      </p:sp>
      <p:sp>
        <p:nvSpPr>
          <p:cNvPr id="46" name="WOW…"/>
          <p:cNvSpPr txBox="1"/>
          <p:nvPr/>
        </p:nvSpPr>
        <p:spPr>
          <a:xfrm>
            <a:off x="5651230" y="2535425"/>
            <a:ext cx="573875" cy="223138"/>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algn="ctr" defTabSz="309563" hangingPunct="0">
              <a:lnSpc>
                <a:spcPct val="80000"/>
              </a:lnSpc>
              <a:defRPr sz="2000">
                <a:solidFill>
                  <a:srgbClr val="FFFFFF"/>
                </a:solidFill>
                <a:latin typeface="CiscoSans ExtraLight"/>
                <a:ea typeface="CiscoSans ExtraLight"/>
                <a:cs typeface="CiscoSans ExtraLight"/>
                <a:sym typeface="CiscoSans ExtraLight"/>
              </a:defRPr>
            </a:pPr>
            <a:r>
              <a:rPr sz="750" kern="0">
                <a:solidFill>
                  <a:srgbClr val="FFFFFF"/>
                </a:solidFill>
                <a:latin typeface="CiscoSans ExtraLight"/>
                <a:ea typeface="CiscoSans ExtraLight"/>
                <a:cs typeface="CiscoSans ExtraLight"/>
                <a:sym typeface="CiscoSans ExtraLight"/>
              </a:rPr>
              <a:t>WOW </a:t>
            </a:r>
          </a:p>
          <a:p>
            <a:pPr algn="ctr" defTabSz="309563" hangingPunct="0">
              <a:lnSpc>
                <a:spcPct val="80000"/>
              </a:lnSpc>
              <a:defRPr sz="2000">
                <a:solidFill>
                  <a:srgbClr val="FFFFFF"/>
                </a:solidFill>
                <a:latin typeface="CiscoSans ExtraLight"/>
                <a:ea typeface="CiscoSans ExtraLight"/>
                <a:cs typeface="CiscoSans ExtraLight"/>
                <a:sym typeface="CiscoSans ExtraLight"/>
              </a:defRPr>
            </a:pPr>
            <a:r>
              <a:rPr sz="750" kern="0">
                <a:solidFill>
                  <a:srgbClr val="FFFFFF"/>
                </a:solidFill>
                <a:latin typeface="CiscoSans ExtraLight"/>
                <a:ea typeface="CiscoSans ExtraLight"/>
                <a:cs typeface="CiscoSans ExtraLight"/>
                <a:sym typeface="CiscoSans ExtraLight"/>
              </a:rPr>
              <a:t>SOLUTIONS</a:t>
            </a:r>
          </a:p>
        </p:txBody>
      </p:sp>
      <p:sp>
        <p:nvSpPr>
          <p:cNvPr id="47" name="TextBox 46"/>
          <p:cNvSpPr txBox="1"/>
          <p:nvPr/>
        </p:nvSpPr>
        <p:spPr>
          <a:xfrm>
            <a:off x="7563247" y="651308"/>
            <a:ext cx="38537" cy="32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hangingPunct="0"/>
            <a:endParaRPr lang="en-US" sz="1875" kern="0" dirty="0">
              <a:solidFill>
                <a:srgbClr val="000000"/>
              </a:solidFill>
              <a:sym typeface="Helvetica Light"/>
            </a:endParaRPr>
          </a:p>
        </p:txBody>
      </p:sp>
    </p:spTree>
    <p:extLst>
      <p:ext uri="{BB962C8B-B14F-4D97-AF65-F5344CB8AC3E}">
        <p14:creationId xmlns:p14="http://schemas.microsoft.com/office/powerpoint/2010/main" val="1860373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up)">
                                      <p:cBhvr>
                                        <p:cTn id="23" dur="500"/>
                                        <p:tgtEl>
                                          <p:spTgt spid="44"/>
                                        </p:tgtEl>
                                      </p:cBhvr>
                                    </p:animEffect>
                                  </p:childTnLst>
                                </p:cTn>
                              </p:par>
                            </p:childTnLst>
                          </p:cTn>
                        </p:par>
                        <p:par>
                          <p:cTn id="24" fill="hold">
                            <p:stCondLst>
                              <p:cond delay="500"/>
                            </p:stCondLst>
                            <p:childTnLst>
                              <p:par>
                                <p:cTn id="25" presetID="22" presetClass="entr" presetSubtype="1"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up)">
                                      <p:cBhvr>
                                        <p:cTn id="27" dur="500"/>
                                        <p:tgtEl>
                                          <p:spTgt spid="45"/>
                                        </p:tgtEl>
                                      </p:cBhvr>
                                    </p:animEffect>
                                  </p:childTnLst>
                                </p:cTn>
                              </p:par>
                            </p:childTnLst>
                          </p:cTn>
                        </p:par>
                        <p:par>
                          <p:cTn id="28" fill="hold">
                            <p:stCondLst>
                              <p:cond delay="1000"/>
                            </p:stCondLst>
                            <p:childTnLst>
                              <p:par>
                                <p:cTn id="29" presetID="22" presetClass="entr" presetSubtype="1"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up)">
                                      <p:cBhvr>
                                        <p:cTn id="3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100000"/>
              </a:lnSpc>
            </a:pPr>
            <a:r>
              <a:rPr lang="en-US" sz="3600" dirty="0" smtClean="0"/>
              <a:t>Record the insights of your discovery</a:t>
            </a:r>
            <a:endParaRPr lang="en-US" sz="3600" dirty="0"/>
          </a:p>
        </p:txBody>
      </p:sp>
      <p:sp>
        <p:nvSpPr>
          <p:cNvPr id="8" name="[A. CORE USER] needs to…"/>
          <p:cNvSpPr txBox="1"/>
          <p:nvPr/>
        </p:nvSpPr>
        <p:spPr>
          <a:xfrm>
            <a:off x="5052572" y="610222"/>
            <a:ext cx="3815747" cy="4124204"/>
          </a:xfrm>
          <a:prstGeom prst="rect">
            <a:avLst/>
          </a:prstGeom>
          <a:noFill/>
          <a:ln>
            <a:noFill/>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r>
              <a:rPr sz="1200" kern="0" dirty="0">
                <a:solidFill>
                  <a:srgbClr val="000000"/>
                </a:solidFill>
                <a:latin typeface="CiscoSans ExtraLight"/>
                <a:ea typeface="CiscoSans ExtraLight"/>
                <a:cs typeface="CiscoSans ExtraLight"/>
                <a:sym typeface="CiscoSans ExtraLight"/>
              </a:rPr>
              <a:t>[A. CORE USER] </a:t>
            </a:r>
            <a:r>
              <a:rPr sz="1200" b="1" kern="0" dirty="0">
                <a:solidFill>
                  <a:srgbClr val="54B9E6"/>
                </a:solidFill>
                <a:latin typeface="CiscoSans"/>
                <a:ea typeface="CiscoSans"/>
                <a:cs typeface="CiscoSans"/>
                <a:sym typeface="CiscoSans"/>
              </a:rPr>
              <a:t>needs to </a:t>
            </a:r>
            <a:endParaRPr sz="1200" b="1" kern="0" dirty="0">
              <a:solidFill>
                <a:srgbClr val="000000"/>
              </a:solidFill>
              <a:latin typeface="CiscoSans"/>
              <a:ea typeface="CiscoSans"/>
              <a:cs typeface="CiscoSans"/>
              <a:sym typeface="CiscoSans"/>
            </a:endParaRPr>
          </a:p>
          <a:p>
            <a:pPr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endParaRPr sz="1200" b="1" kern="0" dirty="0">
              <a:solidFill>
                <a:srgbClr val="000000"/>
              </a:solidFill>
              <a:latin typeface="CiscoSans"/>
              <a:ea typeface="CiscoSans"/>
              <a:cs typeface="CiscoSans"/>
              <a:sym typeface="CiscoSans"/>
            </a:endParaRPr>
          </a:p>
          <a:p>
            <a:pPr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r>
              <a:rPr sz="1200" kern="0" dirty="0">
                <a:solidFill>
                  <a:srgbClr val="000000"/>
                </a:solidFill>
                <a:latin typeface="CiscoSans ExtraLight"/>
                <a:ea typeface="CiscoSans ExtraLight"/>
                <a:cs typeface="CiscoSans ExtraLight"/>
                <a:sym typeface="CiscoSans ExtraLight"/>
              </a:rPr>
              <a:t>[B. PRIMARY NEED] </a:t>
            </a:r>
            <a:r>
              <a:rPr sz="1200" b="1" kern="0" dirty="0">
                <a:solidFill>
                  <a:srgbClr val="54B9E6"/>
                </a:solidFill>
                <a:latin typeface="CiscoSans"/>
                <a:ea typeface="CiscoSans"/>
                <a:cs typeface="CiscoSans"/>
                <a:sym typeface="CiscoSans"/>
              </a:rPr>
              <a:t>because</a:t>
            </a:r>
            <a:endParaRPr sz="1200" b="1" kern="0" dirty="0">
              <a:solidFill>
                <a:srgbClr val="000000"/>
              </a:solidFill>
              <a:latin typeface="CiscoSans"/>
              <a:ea typeface="CiscoSans"/>
              <a:cs typeface="CiscoSans"/>
              <a:sym typeface="CiscoSans"/>
            </a:endParaRPr>
          </a:p>
          <a:p>
            <a:pPr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endParaRPr sz="1200" b="1" kern="0" dirty="0">
              <a:solidFill>
                <a:srgbClr val="000000"/>
              </a:solidFill>
              <a:latin typeface="CiscoSans"/>
              <a:ea typeface="CiscoSans"/>
              <a:cs typeface="CiscoSans"/>
              <a:sym typeface="CiscoSans"/>
            </a:endParaRPr>
          </a:p>
          <a:p>
            <a:pPr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r>
              <a:rPr sz="1200" kern="0" dirty="0">
                <a:solidFill>
                  <a:srgbClr val="000000"/>
                </a:solidFill>
                <a:latin typeface="CiscoSans ExtraLight"/>
                <a:ea typeface="CiscoSans ExtraLight"/>
                <a:cs typeface="CiscoSans ExtraLight"/>
                <a:sym typeface="CiscoSans ExtraLight"/>
              </a:rPr>
              <a:t>[C. SURPRISING USER-VALIDATED INSIGHT].</a:t>
            </a:r>
          </a:p>
          <a:p>
            <a:pPr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endParaRPr sz="1200" kern="0" dirty="0">
              <a:solidFill>
                <a:srgbClr val="000000"/>
              </a:solidFill>
              <a:latin typeface="CiscoSans ExtraLight"/>
              <a:ea typeface="CiscoSans ExtraLight"/>
              <a:cs typeface="CiscoSans ExtraLight"/>
              <a:sym typeface="CiscoSans ExtraLight"/>
            </a:endParaRPr>
          </a:p>
          <a:p>
            <a:pPr fontAlgn="auto" hangingPunct="0">
              <a:spcBef>
                <a:spcPts val="0"/>
              </a:spcBef>
              <a:spcAft>
                <a:spcPts val="0"/>
              </a:spcAft>
              <a:defRPr sz="2600">
                <a:solidFill>
                  <a:srgbClr val="1F4E70"/>
                </a:solidFill>
                <a:latin typeface="CiscoSans ExtraLight"/>
                <a:ea typeface="CiscoSans ExtraLight"/>
                <a:cs typeface="CiscoSans ExtraLight"/>
                <a:sym typeface="CiscoSans ExtraLight"/>
              </a:defRPr>
            </a:pPr>
            <a:r>
              <a:rPr sz="1200" b="1" kern="0" dirty="0">
                <a:solidFill>
                  <a:srgbClr val="1F4E70"/>
                </a:solidFill>
                <a:latin typeface="CiscoSans"/>
                <a:ea typeface="CiscoSans"/>
                <a:cs typeface="CiscoSans"/>
                <a:sym typeface="CiscoSans"/>
              </a:rPr>
              <a:t>Today,</a:t>
            </a:r>
            <a:r>
              <a:rPr sz="1200" kern="0" dirty="0">
                <a:solidFill>
                  <a:srgbClr val="1F4E70"/>
                </a:solidFill>
                <a:latin typeface="CiscoSans ExtraLight"/>
                <a:ea typeface="CiscoSans ExtraLight"/>
                <a:cs typeface="CiscoSans ExtraLight"/>
                <a:sym typeface="CiscoSans ExtraLight"/>
              </a:rPr>
              <a:t> </a:t>
            </a:r>
          </a:p>
          <a:p>
            <a:pPr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endParaRPr sz="1200" kern="0" dirty="0">
              <a:solidFill>
                <a:srgbClr val="000000"/>
              </a:solidFill>
              <a:latin typeface="CiscoSans ExtraLight"/>
              <a:ea typeface="CiscoSans ExtraLight"/>
              <a:cs typeface="CiscoSans ExtraLight"/>
              <a:sym typeface="CiscoSans ExtraLight"/>
            </a:endParaRPr>
          </a:p>
          <a:p>
            <a:pPr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r>
              <a:rPr sz="1200" kern="0" dirty="0">
                <a:solidFill>
                  <a:srgbClr val="000000"/>
                </a:solidFill>
                <a:latin typeface="CiscoSans ExtraLight"/>
                <a:ea typeface="CiscoSans ExtraLight"/>
                <a:cs typeface="CiscoSans ExtraLight"/>
                <a:sym typeface="CiscoSans ExtraLight"/>
              </a:rPr>
              <a:t>[D. </a:t>
            </a:r>
            <a:r>
              <a:rPr sz="1200" kern="0" cap="all" dirty="0">
                <a:solidFill>
                  <a:srgbClr val="000000"/>
                </a:solidFill>
                <a:latin typeface="CiscoSans ExtraLight"/>
                <a:ea typeface="CiscoSans ExtraLight"/>
                <a:cs typeface="CiscoSans ExtraLight"/>
                <a:sym typeface="CiscoSans ExtraLight"/>
              </a:rPr>
              <a:t>HOW current solutions fall short.</a:t>
            </a:r>
            <a:r>
              <a:rPr sz="1200" kern="0" dirty="0">
                <a:solidFill>
                  <a:srgbClr val="000000"/>
                </a:solidFill>
                <a:latin typeface="CiscoSans ExtraLight"/>
                <a:ea typeface="CiscoSans ExtraLight"/>
                <a:cs typeface="CiscoSans ExtraLight"/>
                <a:sym typeface="CiscoSans ExtraLight"/>
              </a:rPr>
              <a:t>]</a:t>
            </a:r>
          </a:p>
          <a:p>
            <a:pPr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endParaRPr sz="1200" kern="0" dirty="0">
              <a:solidFill>
                <a:srgbClr val="000000"/>
              </a:solidFill>
              <a:latin typeface="CiscoSans ExtraLight"/>
              <a:ea typeface="CiscoSans ExtraLight"/>
              <a:cs typeface="CiscoSans ExtraLight"/>
              <a:sym typeface="CiscoSans ExtraLight"/>
            </a:endParaRPr>
          </a:p>
          <a:p>
            <a:pPr fontAlgn="auto" hangingPunct="0">
              <a:spcBef>
                <a:spcPts val="0"/>
              </a:spcBef>
              <a:spcAft>
                <a:spcPts val="0"/>
              </a:spcAft>
              <a:defRPr sz="2600" b="1">
                <a:solidFill>
                  <a:srgbClr val="80BE59"/>
                </a:solidFill>
                <a:latin typeface="CiscoSans"/>
                <a:ea typeface="CiscoSans"/>
                <a:cs typeface="CiscoSans"/>
                <a:sym typeface="CiscoSans"/>
              </a:defRPr>
            </a:pPr>
            <a:r>
              <a:rPr sz="1200" b="1" kern="0" dirty="0">
                <a:solidFill>
                  <a:srgbClr val="80BE59"/>
                </a:solidFill>
                <a:latin typeface="CiscoSans"/>
                <a:ea typeface="CiscoSans"/>
                <a:cs typeface="CiscoSans"/>
                <a:sym typeface="CiscoSans"/>
              </a:rPr>
              <a:t>As a result of this, our solution absolutely must:</a:t>
            </a:r>
          </a:p>
          <a:p>
            <a:pPr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endParaRPr sz="1200" kern="0" dirty="0">
              <a:solidFill>
                <a:srgbClr val="000000"/>
              </a:solidFill>
              <a:latin typeface="CiscoSans ExtraLight"/>
              <a:ea typeface="CiscoSans ExtraLight"/>
              <a:cs typeface="CiscoSans ExtraLight"/>
              <a:sym typeface="CiscoSans ExtraLight"/>
            </a:endParaRPr>
          </a:p>
          <a:p>
            <a:pPr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r>
              <a:rPr sz="1200" kern="0" dirty="0">
                <a:solidFill>
                  <a:srgbClr val="000000"/>
                </a:solidFill>
                <a:latin typeface="CiscoSans ExtraLight"/>
                <a:ea typeface="CiscoSans ExtraLight"/>
                <a:cs typeface="CiscoSans ExtraLight"/>
                <a:sym typeface="CiscoSans ExtraLight"/>
              </a:rPr>
              <a:t>[1. PRIMARY PROBLEM TO SOLVE], </a:t>
            </a:r>
            <a:endParaRPr sz="1200" b="1" kern="0" dirty="0">
              <a:solidFill>
                <a:srgbClr val="000000"/>
              </a:solidFill>
              <a:latin typeface="CiscoSans"/>
              <a:ea typeface="CiscoSans"/>
              <a:cs typeface="CiscoSans"/>
              <a:sym typeface="CiscoSans"/>
            </a:endParaRPr>
          </a:p>
          <a:p>
            <a:pPr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endParaRPr sz="1200" b="1" kern="0" dirty="0">
              <a:solidFill>
                <a:srgbClr val="000000"/>
              </a:solidFill>
              <a:latin typeface="CiscoSans"/>
              <a:ea typeface="CiscoSans"/>
              <a:cs typeface="CiscoSans"/>
              <a:sym typeface="CiscoSans"/>
            </a:endParaRPr>
          </a:p>
          <a:p>
            <a:pPr fontAlgn="auto" hangingPunct="0">
              <a:spcBef>
                <a:spcPts val="0"/>
              </a:spcBef>
              <a:spcAft>
                <a:spcPts val="0"/>
              </a:spcAft>
              <a:defRPr sz="2600">
                <a:solidFill>
                  <a:srgbClr val="80BE59"/>
                </a:solidFill>
                <a:latin typeface="CiscoSans ExtraLight"/>
                <a:ea typeface="CiscoSans ExtraLight"/>
                <a:cs typeface="CiscoSans ExtraLight"/>
                <a:sym typeface="CiscoSans ExtraLight"/>
              </a:defRPr>
            </a:pPr>
            <a:r>
              <a:rPr sz="1200" b="1" kern="0" dirty="0">
                <a:solidFill>
                  <a:srgbClr val="80BE59"/>
                </a:solidFill>
                <a:latin typeface="CiscoSans"/>
                <a:ea typeface="CiscoSans"/>
                <a:cs typeface="CiscoSans"/>
                <a:sym typeface="CiscoSans"/>
              </a:rPr>
              <a:t>while</a:t>
            </a:r>
          </a:p>
          <a:p>
            <a:pPr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endParaRPr sz="1200" b="1" kern="0" dirty="0">
              <a:solidFill>
                <a:srgbClr val="000000"/>
              </a:solidFill>
              <a:latin typeface="CiscoSans"/>
              <a:ea typeface="CiscoSans"/>
              <a:cs typeface="CiscoSans"/>
              <a:sym typeface="CiscoSans"/>
            </a:endParaRPr>
          </a:p>
          <a:p>
            <a:pPr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r>
              <a:rPr sz="1200" kern="0" dirty="0">
                <a:solidFill>
                  <a:srgbClr val="000000"/>
                </a:solidFill>
                <a:latin typeface="CiscoSans ExtraLight"/>
                <a:ea typeface="CiscoSans ExtraLight"/>
                <a:cs typeface="CiscoSans ExtraLight"/>
                <a:sym typeface="CiscoSans ExtraLight"/>
              </a:rPr>
              <a:t>[2. SECONDARY PROBLEM TO SOLVE], </a:t>
            </a:r>
            <a:endParaRPr sz="1200" b="1" kern="0" dirty="0">
              <a:solidFill>
                <a:srgbClr val="000000"/>
              </a:solidFill>
              <a:latin typeface="CiscoSans"/>
              <a:ea typeface="CiscoSans"/>
              <a:cs typeface="CiscoSans"/>
              <a:sym typeface="CiscoSans"/>
            </a:endParaRPr>
          </a:p>
          <a:p>
            <a:pPr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endParaRPr sz="1200" b="1" kern="0" dirty="0">
              <a:solidFill>
                <a:srgbClr val="000000"/>
              </a:solidFill>
              <a:latin typeface="CiscoSans"/>
              <a:ea typeface="CiscoSans"/>
              <a:cs typeface="CiscoSans"/>
              <a:sym typeface="CiscoSans"/>
            </a:endParaRPr>
          </a:p>
          <a:p>
            <a:pPr fontAlgn="auto" hangingPunct="0">
              <a:spcBef>
                <a:spcPts val="0"/>
              </a:spcBef>
              <a:spcAft>
                <a:spcPts val="0"/>
              </a:spcAft>
              <a:defRPr sz="2600">
                <a:solidFill>
                  <a:srgbClr val="EFAE42"/>
                </a:solidFill>
                <a:latin typeface="CiscoSans ExtraLight"/>
                <a:ea typeface="CiscoSans ExtraLight"/>
                <a:cs typeface="CiscoSans ExtraLight"/>
                <a:sym typeface="CiscoSans ExtraLight"/>
              </a:defRPr>
            </a:pPr>
            <a:r>
              <a:rPr sz="1200" b="1" kern="0" dirty="0">
                <a:solidFill>
                  <a:srgbClr val="EFAE42"/>
                </a:solidFill>
                <a:latin typeface="CiscoSans"/>
                <a:ea typeface="CiscoSans"/>
                <a:cs typeface="CiscoSans"/>
                <a:sym typeface="CiscoSans"/>
              </a:rPr>
              <a:t>plus, if possible,</a:t>
            </a:r>
          </a:p>
          <a:p>
            <a:pPr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endParaRPr sz="1200" b="1" kern="0" dirty="0">
              <a:solidFill>
                <a:srgbClr val="000000"/>
              </a:solidFill>
              <a:latin typeface="CiscoSans"/>
              <a:ea typeface="CiscoSans"/>
              <a:cs typeface="CiscoSans"/>
              <a:sym typeface="CiscoSans"/>
            </a:endParaRPr>
          </a:p>
          <a:p>
            <a:pPr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r>
              <a:rPr sz="1200" kern="0" dirty="0">
                <a:solidFill>
                  <a:srgbClr val="000000"/>
                </a:solidFill>
                <a:latin typeface="CiscoSans ExtraLight"/>
                <a:ea typeface="CiscoSans ExtraLight"/>
                <a:cs typeface="CiscoSans ExtraLight"/>
                <a:sym typeface="CiscoSans ExtraLight"/>
              </a:rPr>
              <a:t>[3. TERTIARY PROBLEM TO SOLVE].</a:t>
            </a:r>
          </a:p>
        </p:txBody>
      </p:sp>
      <p:grpSp>
        <p:nvGrpSpPr>
          <p:cNvPr id="9" name="Group 8"/>
          <p:cNvGrpSpPr/>
          <p:nvPr/>
        </p:nvGrpSpPr>
        <p:grpSpPr>
          <a:xfrm>
            <a:off x="0" y="0"/>
            <a:ext cx="9144000" cy="232611"/>
            <a:chOff x="0" y="0"/>
            <a:chExt cx="9144000" cy="232611"/>
          </a:xfrm>
        </p:grpSpPr>
        <p:sp>
          <p:nvSpPr>
            <p:cNvPr id="10" name="Rectangle"/>
            <p:cNvSpPr/>
            <p:nvPr/>
          </p:nvSpPr>
          <p:spPr>
            <a:xfrm>
              <a:off x="0" y="0"/>
              <a:ext cx="9144000" cy="232611"/>
            </a:xfrm>
            <a:prstGeom prst="rect">
              <a:avLst/>
            </a:prstGeom>
            <a:solidFill>
              <a:srgbClr val="F9A444"/>
            </a:solidFill>
            <a:ln w="12700" cap="flat">
              <a:noFill/>
              <a:miter lim="400000"/>
            </a:ln>
            <a:effectLst/>
          </p:spPr>
          <p:txBody>
            <a:bodyPr wrap="square" lIns="19050" tIns="19050" rIns="19050" bIns="19050" numCol="1" anchor="ctr">
              <a:noAutofit/>
            </a:bodyPr>
            <a:lstStyle/>
            <a:p>
              <a:pPr algn="ctr" defTabSz="309563" hangingPunct="0">
                <a:defRPr sz="3200">
                  <a:solidFill>
                    <a:srgbClr val="FFFFFF"/>
                  </a:solidFill>
                </a:defRPr>
              </a:pPr>
              <a:endParaRPr sz="1200" kern="0">
                <a:solidFill>
                  <a:srgbClr val="FFFFFF"/>
                </a:solidFill>
                <a:sym typeface="Helvetica Light"/>
              </a:endParaRPr>
            </a:p>
          </p:txBody>
        </p:sp>
        <p:sp>
          <p:nvSpPr>
            <p:cNvPr id="11" name="Discover"/>
            <p:cNvSpPr txBox="1"/>
            <p:nvPr/>
          </p:nvSpPr>
          <p:spPr>
            <a:xfrm>
              <a:off x="1745580" y="102835"/>
              <a:ext cx="5652833" cy="264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4500">
                  <a:solidFill>
                    <a:srgbClr val="FFFFFF"/>
                  </a:solidFill>
                  <a:latin typeface="CiscoSans ExtraLight"/>
                  <a:ea typeface="CiscoSans ExtraLight"/>
                  <a:cs typeface="CiscoSans ExtraLight"/>
                  <a:sym typeface="CiscoSans ExtraLight"/>
                </a:defRPr>
              </a:lvl1pPr>
            </a:lstStyle>
            <a:p>
              <a:pPr algn="ctr" defTabSz="309563" hangingPunct="0"/>
              <a:r>
                <a:rPr sz="1688" kern="0"/>
                <a:t>Discover</a:t>
              </a:r>
            </a:p>
          </p:txBody>
        </p:sp>
      </p:grpSp>
    </p:spTree>
    <p:extLst>
      <p:ext uri="{BB962C8B-B14F-4D97-AF65-F5344CB8AC3E}">
        <p14:creationId xmlns:p14="http://schemas.microsoft.com/office/powerpoint/2010/main" val="1549451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400" dirty="0" smtClean="0"/>
              <a:t>Let’s try an example</a:t>
            </a:r>
            <a:endParaRPr lang="en-US" sz="4400" dirty="0"/>
          </a:p>
        </p:txBody>
      </p:sp>
      <p:grpSp>
        <p:nvGrpSpPr>
          <p:cNvPr id="7" name="Group 6"/>
          <p:cNvGrpSpPr/>
          <p:nvPr/>
        </p:nvGrpSpPr>
        <p:grpSpPr>
          <a:xfrm>
            <a:off x="0" y="0"/>
            <a:ext cx="9144000" cy="232611"/>
            <a:chOff x="0" y="0"/>
            <a:chExt cx="9144000" cy="232611"/>
          </a:xfrm>
        </p:grpSpPr>
        <p:sp>
          <p:nvSpPr>
            <p:cNvPr id="8" name="Rectangle"/>
            <p:cNvSpPr/>
            <p:nvPr/>
          </p:nvSpPr>
          <p:spPr>
            <a:xfrm>
              <a:off x="0" y="0"/>
              <a:ext cx="9144000" cy="232611"/>
            </a:xfrm>
            <a:prstGeom prst="rect">
              <a:avLst/>
            </a:prstGeom>
            <a:solidFill>
              <a:srgbClr val="F9A444"/>
            </a:solidFill>
            <a:ln w="12700" cap="flat">
              <a:noFill/>
              <a:miter lim="400000"/>
            </a:ln>
            <a:effectLst/>
          </p:spPr>
          <p:txBody>
            <a:bodyPr wrap="square" lIns="19050" tIns="19050" rIns="19050" bIns="19050" numCol="1" anchor="ctr">
              <a:noAutofit/>
            </a:bodyPr>
            <a:lstStyle/>
            <a:p>
              <a:pPr algn="ctr" defTabSz="309563" hangingPunct="0">
                <a:defRPr sz="3200">
                  <a:solidFill>
                    <a:srgbClr val="FFFFFF"/>
                  </a:solidFill>
                </a:defRPr>
              </a:pPr>
              <a:endParaRPr sz="1200" kern="0">
                <a:solidFill>
                  <a:srgbClr val="FFFFFF"/>
                </a:solidFill>
                <a:sym typeface="Helvetica Light"/>
              </a:endParaRPr>
            </a:p>
          </p:txBody>
        </p:sp>
        <p:sp>
          <p:nvSpPr>
            <p:cNvPr id="9" name="Discover"/>
            <p:cNvSpPr txBox="1"/>
            <p:nvPr/>
          </p:nvSpPr>
          <p:spPr>
            <a:xfrm>
              <a:off x="1745580" y="102835"/>
              <a:ext cx="5652833" cy="264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4500">
                  <a:solidFill>
                    <a:srgbClr val="FFFFFF"/>
                  </a:solidFill>
                  <a:latin typeface="CiscoSans ExtraLight"/>
                  <a:ea typeface="CiscoSans ExtraLight"/>
                  <a:cs typeface="CiscoSans ExtraLight"/>
                  <a:sym typeface="CiscoSans ExtraLight"/>
                </a:defRPr>
              </a:lvl1pPr>
            </a:lstStyle>
            <a:p>
              <a:pPr algn="ctr" defTabSz="309563" hangingPunct="0"/>
              <a:r>
                <a:rPr sz="1688" kern="0"/>
                <a:t>Discover</a:t>
              </a:r>
            </a:p>
          </p:txBody>
        </p:sp>
      </p:grpSp>
    </p:spTree>
    <p:extLst>
      <p:ext uri="{BB962C8B-B14F-4D97-AF65-F5344CB8AC3E}">
        <p14:creationId xmlns:p14="http://schemas.microsoft.com/office/powerpoint/2010/main" val="1845485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178965" y="3204524"/>
            <a:ext cx="4503040" cy="1267326"/>
            <a:chOff x="3938340" y="0"/>
            <a:chExt cx="5205660" cy="1465070"/>
          </a:xfrm>
        </p:grpSpPr>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875437" y="0"/>
              <a:ext cx="3268563" cy="1465070"/>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38340" y="34638"/>
              <a:ext cx="2145646" cy="1430431"/>
            </a:xfrm>
            <a:prstGeom prst="rect">
              <a:avLst/>
            </a:prstGeom>
          </p:spPr>
        </p:pic>
      </p:grpSp>
      <p:sp>
        <p:nvSpPr>
          <p:cNvPr id="2" name="Text Placeholder 1"/>
          <p:cNvSpPr>
            <a:spLocks noGrp="1"/>
          </p:cNvSpPr>
          <p:nvPr>
            <p:ph idx="1"/>
          </p:nvPr>
        </p:nvSpPr>
        <p:spPr>
          <a:xfrm>
            <a:off x="474662" y="1103113"/>
            <a:ext cx="8280057" cy="3073946"/>
          </a:xfrm>
          <a:prstGeom prst="rect">
            <a:avLst/>
          </a:prstGeom>
        </p:spPr>
        <p:txBody>
          <a:bodyPr/>
          <a:lstStyle/>
          <a:p>
            <a:pPr marL="342900" indent="-342900" algn="l">
              <a:lnSpc>
                <a:spcPct val="120000"/>
              </a:lnSpc>
              <a:buFont typeface="Arial" charset="0"/>
              <a:buChar char="•"/>
            </a:pPr>
            <a:r>
              <a:rPr lang="en-US" sz="1800" dirty="0" err="1" smtClean="0"/>
              <a:t>Rigo</a:t>
            </a:r>
            <a:r>
              <a:rPr lang="en-US" sz="1800" dirty="0" smtClean="0"/>
              <a:t> </a:t>
            </a:r>
            <a:r>
              <a:rPr lang="en-US" sz="1800" dirty="0"/>
              <a:t>has recently grown their </a:t>
            </a:r>
            <a:r>
              <a:rPr lang="en-US" sz="1800" dirty="0" smtClean="0"/>
              <a:t>customer base </a:t>
            </a:r>
            <a:r>
              <a:rPr lang="en-US" sz="1800" dirty="0"/>
              <a:t>to 1 </a:t>
            </a:r>
            <a:r>
              <a:rPr lang="en-US" sz="1800" dirty="0" smtClean="0"/>
              <a:t>million users, and </a:t>
            </a:r>
            <a:r>
              <a:rPr lang="en-US" sz="1800" dirty="0"/>
              <a:t>their customer support case </a:t>
            </a:r>
            <a:r>
              <a:rPr lang="en-US" sz="1800" dirty="0" smtClean="0"/>
              <a:t>load has </a:t>
            </a:r>
            <a:r>
              <a:rPr lang="en-US" sz="1800" dirty="0"/>
              <a:t>increased </a:t>
            </a:r>
            <a:r>
              <a:rPr lang="en-US" sz="1800" dirty="0" smtClean="0"/>
              <a:t>dramatically.</a:t>
            </a:r>
          </a:p>
          <a:p>
            <a:pPr marL="342900" indent="-342900" algn="l">
              <a:lnSpc>
                <a:spcPct val="120000"/>
              </a:lnSpc>
              <a:buFont typeface="Arial" charset="0"/>
              <a:buChar char="•"/>
            </a:pPr>
            <a:r>
              <a:rPr lang="en-US" sz="1800" dirty="0" smtClean="0"/>
              <a:t>The </a:t>
            </a:r>
            <a:r>
              <a:rPr lang="en-US" sz="1800" dirty="0"/>
              <a:t>current customer support system (including phone, email and forum) </a:t>
            </a:r>
            <a:r>
              <a:rPr lang="en-US" sz="1800" dirty="0" smtClean="0"/>
              <a:t>is struggling to keep pace. Issue identification and resolution times are increasing leading to decreased customer satisfaction.</a:t>
            </a:r>
          </a:p>
          <a:p>
            <a:pPr marL="342900" indent="-342900" algn="l">
              <a:lnSpc>
                <a:spcPct val="120000"/>
              </a:lnSpc>
              <a:buFont typeface="Arial" charset="0"/>
              <a:buChar char="•"/>
            </a:pPr>
            <a:r>
              <a:rPr lang="en-US" sz="1800" dirty="0" err="1" smtClean="0"/>
              <a:t>Rigo</a:t>
            </a:r>
            <a:r>
              <a:rPr lang="en-US" sz="1800" dirty="0" smtClean="0"/>
              <a:t> need improve the support</a:t>
            </a:r>
            <a:br>
              <a:rPr lang="en-US" sz="1800" dirty="0" smtClean="0"/>
            </a:br>
            <a:r>
              <a:rPr lang="en-US" sz="1800" dirty="0" smtClean="0"/>
              <a:t>experience to keep their </a:t>
            </a:r>
            <a:br>
              <a:rPr lang="en-US" sz="1800" dirty="0" smtClean="0"/>
            </a:br>
            <a:r>
              <a:rPr lang="en-US" sz="1800" dirty="0" smtClean="0"/>
              <a:t>customers</a:t>
            </a:r>
            <a:r>
              <a:rPr lang="en-US" sz="1800" dirty="0"/>
              <a:t> </a:t>
            </a:r>
            <a:r>
              <a:rPr lang="en-US" sz="1800" dirty="0" smtClean="0"/>
              <a:t>happy.   </a:t>
            </a:r>
            <a:r>
              <a:rPr lang="en-US" sz="1800" dirty="0"/>
              <a:t/>
            </a:r>
            <a:br>
              <a:rPr lang="en-US" sz="1800" dirty="0"/>
            </a:br>
            <a:r>
              <a:rPr lang="en-US" sz="1800" dirty="0"/>
              <a:t/>
            </a:r>
            <a:br>
              <a:rPr lang="en-US" sz="1800" dirty="0"/>
            </a:br>
            <a:endParaRPr lang="en-US" sz="1800" dirty="0"/>
          </a:p>
        </p:txBody>
      </p:sp>
      <p:sp>
        <p:nvSpPr>
          <p:cNvPr id="3" name="Title 2"/>
          <p:cNvSpPr>
            <a:spLocks noGrp="1"/>
          </p:cNvSpPr>
          <p:nvPr>
            <p:ph type="title"/>
          </p:nvPr>
        </p:nvSpPr>
        <p:spPr/>
        <p:txBody>
          <a:bodyPr/>
          <a:lstStyle/>
          <a:p>
            <a:r>
              <a:rPr lang="en-US" dirty="0" smtClean="0"/>
              <a:t>Story</a:t>
            </a:r>
            <a:endParaRPr lang="en-US" dirty="0"/>
          </a:p>
        </p:txBody>
      </p:sp>
      <p:grpSp>
        <p:nvGrpSpPr>
          <p:cNvPr id="10" name="Group 9"/>
          <p:cNvGrpSpPr/>
          <p:nvPr/>
        </p:nvGrpSpPr>
        <p:grpSpPr>
          <a:xfrm>
            <a:off x="0" y="0"/>
            <a:ext cx="9144000" cy="232611"/>
            <a:chOff x="0" y="0"/>
            <a:chExt cx="9144000" cy="232611"/>
          </a:xfrm>
        </p:grpSpPr>
        <p:sp>
          <p:nvSpPr>
            <p:cNvPr id="11" name="Rectangle"/>
            <p:cNvSpPr/>
            <p:nvPr/>
          </p:nvSpPr>
          <p:spPr>
            <a:xfrm>
              <a:off x="0" y="0"/>
              <a:ext cx="9144000" cy="232611"/>
            </a:xfrm>
            <a:prstGeom prst="rect">
              <a:avLst/>
            </a:prstGeom>
            <a:solidFill>
              <a:srgbClr val="F9A444"/>
            </a:solidFill>
            <a:ln w="12700" cap="flat">
              <a:noFill/>
              <a:miter lim="400000"/>
            </a:ln>
            <a:effectLst/>
          </p:spPr>
          <p:txBody>
            <a:bodyPr wrap="square" lIns="19050" tIns="19050" rIns="19050" bIns="19050" numCol="1" anchor="ctr">
              <a:noAutofit/>
            </a:bodyPr>
            <a:lstStyle/>
            <a:p>
              <a:pPr algn="ctr" defTabSz="309563" hangingPunct="0">
                <a:defRPr sz="3200">
                  <a:solidFill>
                    <a:srgbClr val="FFFFFF"/>
                  </a:solidFill>
                </a:defRPr>
              </a:pPr>
              <a:endParaRPr sz="1200" kern="0">
                <a:solidFill>
                  <a:srgbClr val="FFFFFF"/>
                </a:solidFill>
                <a:sym typeface="Helvetica Light"/>
              </a:endParaRPr>
            </a:p>
          </p:txBody>
        </p:sp>
        <p:sp>
          <p:nvSpPr>
            <p:cNvPr id="12" name="Discover"/>
            <p:cNvSpPr txBox="1"/>
            <p:nvPr/>
          </p:nvSpPr>
          <p:spPr>
            <a:xfrm>
              <a:off x="1745580" y="102835"/>
              <a:ext cx="5652833" cy="264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4500">
                  <a:solidFill>
                    <a:srgbClr val="FFFFFF"/>
                  </a:solidFill>
                  <a:latin typeface="CiscoSans ExtraLight"/>
                  <a:ea typeface="CiscoSans ExtraLight"/>
                  <a:cs typeface="CiscoSans ExtraLight"/>
                  <a:sym typeface="CiscoSans ExtraLight"/>
                </a:defRPr>
              </a:lvl1pPr>
            </a:lstStyle>
            <a:p>
              <a:pPr algn="ctr" defTabSz="309563" hangingPunct="0"/>
              <a:r>
                <a:rPr sz="1688" kern="0"/>
                <a:t>Discover</a:t>
              </a:r>
            </a:p>
          </p:txBody>
        </p:sp>
      </p:grpSp>
    </p:spTree>
    <p:extLst>
      <p:ext uri="{BB962C8B-B14F-4D97-AF65-F5344CB8AC3E}">
        <p14:creationId xmlns:p14="http://schemas.microsoft.com/office/powerpoint/2010/main" val="105626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37764" y="179354"/>
            <a:ext cx="8345487" cy="731837"/>
          </a:xfrm>
        </p:spPr>
        <p:txBody>
          <a:bodyPr/>
          <a:lstStyle/>
          <a:p>
            <a:r>
              <a:rPr lang="en-US" dirty="0" smtClean="0"/>
              <a:t>Example Use Stories</a:t>
            </a:r>
            <a:endParaRPr lang="en-US" dirty="0"/>
          </a:p>
        </p:txBody>
      </p:sp>
      <p:sp>
        <p:nvSpPr>
          <p:cNvPr id="12" name="[A. CORE USER] needs to…"/>
          <p:cNvSpPr txBox="1"/>
          <p:nvPr/>
        </p:nvSpPr>
        <p:spPr>
          <a:xfrm>
            <a:off x="437765" y="789205"/>
            <a:ext cx="8120697" cy="4339648"/>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r>
              <a:rPr lang="en-US" sz="1400" kern="0" dirty="0" smtClean="0">
                <a:solidFill>
                  <a:srgbClr val="000000"/>
                </a:solidFill>
                <a:latin typeface="CiscoSans ExtraLight"/>
                <a:ea typeface="CiscoSans ExtraLight"/>
                <a:cs typeface="CiscoSans ExtraLight"/>
                <a:sym typeface="CiscoSans ExtraLight"/>
              </a:rPr>
              <a:t>Rigo’s customer service staff </a:t>
            </a:r>
            <a:r>
              <a:rPr sz="1400" b="1" kern="0" dirty="0" smtClean="0">
                <a:solidFill>
                  <a:srgbClr val="54B9E6"/>
                </a:solidFill>
                <a:latin typeface="CiscoSans"/>
                <a:ea typeface="CiscoSans"/>
                <a:cs typeface="CiscoSans"/>
                <a:sym typeface="CiscoSans"/>
              </a:rPr>
              <a:t>needs </a:t>
            </a:r>
            <a:r>
              <a:rPr sz="1400" b="1" kern="0" dirty="0">
                <a:solidFill>
                  <a:srgbClr val="54B9E6"/>
                </a:solidFill>
                <a:latin typeface="CiscoSans"/>
                <a:ea typeface="CiscoSans"/>
                <a:cs typeface="CiscoSans"/>
                <a:sym typeface="CiscoSans"/>
              </a:rPr>
              <a:t>to </a:t>
            </a:r>
            <a:r>
              <a:rPr lang="en-US" sz="1400" kern="0" dirty="0" smtClean="0">
                <a:solidFill>
                  <a:srgbClr val="000000"/>
                </a:solidFill>
                <a:latin typeface="CiscoSans ExtraLight"/>
                <a:ea typeface="CiscoSans ExtraLight"/>
                <a:cs typeface="CiscoSans ExtraLight"/>
                <a:sym typeface="CiscoSans ExtraLight"/>
              </a:rPr>
              <a:t>improve their productivity to enable them to support more customers and reduce issue resolution times, </a:t>
            </a:r>
            <a:r>
              <a:rPr sz="1400" b="1" kern="0" dirty="0" smtClean="0">
                <a:solidFill>
                  <a:srgbClr val="54B9E6"/>
                </a:solidFill>
                <a:latin typeface="CiscoSans"/>
                <a:ea typeface="CiscoSans"/>
                <a:cs typeface="CiscoSans"/>
                <a:sym typeface="CiscoSans"/>
              </a:rPr>
              <a:t>because</a:t>
            </a:r>
            <a:r>
              <a:rPr lang="en-US" sz="1400" b="1" kern="0" dirty="0" smtClean="0">
                <a:solidFill>
                  <a:srgbClr val="000000"/>
                </a:solidFill>
                <a:latin typeface="CiscoSans"/>
                <a:ea typeface="CiscoSans"/>
                <a:cs typeface="CiscoSans"/>
                <a:sym typeface="CiscoSans"/>
              </a:rPr>
              <a:t> </a:t>
            </a:r>
            <a:r>
              <a:rPr lang="en-US" sz="1400" kern="0" dirty="0" smtClean="0">
                <a:solidFill>
                  <a:srgbClr val="000000"/>
                </a:solidFill>
                <a:latin typeface="CiscoSans ExtraLight"/>
                <a:ea typeface="CiscoSans ExtraLight"/>
                <a:cs typeface="CiscoSans ExtraLight"/>
                <a:sym typeface="CiscoSans ExtraLight"/>
              </a:rPr>
              <a:t>it </a:t>
            </a:r>
            <a:r>
              <a:rPr lang="en-US" sz="1400" kern="0" dirty="0">
                <a:solidFill>
                  <a:srgbClr val="000000"/>
                </a:solidFill>
                <a:latin typeface="CiscoSans ExtraLight"/>
                <a:ea typeface="CiscoSans ExtraLight"/>
                <a:cs typeface="CiscoSans ExtraLight"/>
                <a:sym typeface="CiscoSans ExtraLight"/>
              </a:rPr>
              <a:t>takes </a:t>
            </a:r>
            <a:r>
              <a:rPr lang="en-US" sz="1400" kern="0" dirty="0" smtClean="0">
                <a:solidFill>
                  <a:srgbClr val="000000"/>
                </a:solidFill>
                <a:latin typeface="CiscoSans ExtraLight"/>
                <a:ea typeface="CiscoSans ExtraLight"/>
                <a:cs typeface="CiscoSans ExtraLight"/>
                <a:sym typeface="CiscoSans ExtraLight"/>
              </a:rPr>
              <a:t>(on average) five (5) rounds </a:t>
            </a:r>
            <a:r>
              <a:rPr lang="en-US" sz="1400" kern="0" dirty="0">
                <a:solidFill>
                  <a:srgbClr val="000000"/>
                </a:solidFill>
                <a:latin typeface="CiscoSans ExtraLight"/>
                <a:ea typeface="CiscoSans ExtraLight"/>
                <a:cs typeface="CiscoSans ExtraLight"/>
                <a:sym typeface="CiscoSans ExtraLight"/>
              </a:rPr>
              <a:t>of communication to get the needed </a:t>
            </a:r>
            <a:r>
              <a:rPr lang="en-US" sz="1400" kern="0" dirty="0" smtClean="0">
                <a:solidFill>
                  <a:srgbClr val="000000"/>
                </a:solidFill>
                <a:latin typeface="CiscoSans ExtraLight"/>
                <a:ea typeface="CiscoSans ExtraLight"/>
                <a:cs typeface="CiscoSans ExtraLight"/>
                <a:sym typeface="CiscoSans ExtraLight"/>
              </a:rPr>
              <a:t>context and artifacts to enable the resolution of a case, wait times are high and the customer support resources are spending too much time on information gathering.</a:t>
            </a:r>
            <a:endParaRPr sz="1400" kern="0" dirty="0">
              <a:solidFill>
                <a:srgbClr val="000000"/>
              </a:solidFill>
              <a:latin typeface="CiscoSans ExtraLight"/>
              <a:ea typeface="CiscoSans ExtraLight"/>
              <a:cs typeface="CiscoSans ExtraLight"/>
              <a:sym typeface="CiscoSans ExtraLight"/>
            </a:endParaRPr>
          </a:p>
          <a:p>
            <a:pPr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endParaRPr sz="1400" kern="0" dirty="0">
              <a:solidFill>
                <a:srgbClr val="000000"/>
              </a:solidFill>
              <a:latin typeface="CiscoSans ExtraLight"/>
              <a:ea typeface="CiscoSans ExtraLight"/>
              <a:cs typeface="CiscoSans ExtraLight"/>
              <a:sym typeface="CiscoSans ExtraLight"/>
            </a:endParaRPr>
          </a:p>
          <a:p>
            <a:pPr fontAlgn="auto" hangingPunct="0">
              <a:spcBef>
                <a:spcPts val="0"/>
              </a:spcBef>
              <a:spcAft>
                <a:spcPts val="0"/>
              </a:spcAft>
              <a:defRPr sz="2600">
                <a:solidFill>
                  <a:srgbClr val="1F4E70"/>
                </a:solidFill>
                <a:latin typeface="CiscoSans ExtraLight"/>
                <a:ea typeface="CiscoSans ExtraLight"/>
                <a:cs typeface="CiscoSans ExtraLight"/>
                <a:sym typeface="CiscoSans ExtraLight"/>
              </a:defRPr>
            </a:pPr>
            <a:r>
              <a:rPr sz="1400" b="1" kern="0" dirty="0">
                <a:solidFill>
                  <a:srgbClr val="1F4E70"/>
                </a:solidFill>
                <a:latin typeface="CiscoSans"/>
                <a:ea typeface="CiscoSans"/>
                <a:cs typeface="CiscoSans"/>
                <a:sym typeface="CiscoSans"/>
              </a:rPr>
              <a:t>Today,</a:t>
            </a:r>
            <a:r>
              <a:rPr sz="1400" kern="0" dirty="0">
                <a:solidFill>
                  <a:srgbClr val="1F4E70"/>
                </a:solidFill>
                <a:latin typeface="CiscoSans ExtraLight"/>
                <a:ea typeface="CiscoSans ExtraLight"/>
                <a:cs typeface="CiscoSans ExtraLight"/>
                <a:sym typeface="CiscoSans ExtraLight"/>
              </a:rPr>
              <a:t> </a:t>
            </a:r>
            <a:r>
              <a:rPr lang="en-US" sz="1400" kern="0" dirty="0" smtClean="0">
                <a:solidFill>
                  <a:srgbClr val="000000"/>
                </a:solidFill>
                <a:latin typeface="CiscoSans ExtraLight"/>
                <a:ea typeface="CiscoSans ExtraLight"/>
                <a:cs typeface="CiscoSans ExtraLight"/>
                <a:sym typeface="CiscoSans ExtraLight"/>
              </a:rPr>
              <a:t>Rigo’s customers don’t usually provide clear explainations about the context of the issues they are experiencing. Phone support usually has a shorter resolution time compared to email and the online forums, because the support staff engage the customer live.  However, it still takes an lengthy amount of time for customers to explain the scenario clearly and to provide the support staff with the essential ‘artifacts’ that enable the issue to be resolved quickly.</a:t>
            </a:r>
            <a:endParaRPr sz="1400" kern="0" dirty="0">
              <a:solidFill>
                <a:srgbClr val="000000"/>
              </a:solidFill>
              <a:latin typeface="CiscoSans ExtraLight"/>
              <a:ea typeface="CiscoSans ExtraLight"/>
              <a:cs typeface="CiscoSans ExtraLight"/>
              <a:sym typeface="CiscoSans ExtraLight"/>
            </a:endParaRPr>
          </a:p>
          <a:p>
            <a:pPr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endParaRPr sz="1400" kern="0" dirty="0">
              <a:solidFill>
                <a:srgbClr val="000000"/>
              </a:solidFill>
              <a:latin typeface="CiscoSans ExtraLight"/>
              <a:ea typeface="CiscoSans ExtraLight"/>
              <a:cs typeface="CiscoSans ExtraLight"/>
              <a:sym typeface="CiscoSans ExtraLight"/>
            </a:endParaRPr>
          </a:p>
          <a:p>
            <a:pPr fontAlgn="auto" hangingPunct="0">
              <a:spcBef>
                <a:spcPts val="0"/>
              </a:spcBef>
              <a:spcAft>
                <a:spcPts val="0"/>
              </a:spcAft>
              <a:defRPr sz="2600" b="1">
                <a:solidFill>
                  <a:srgbClr val="80BE59"/>
                </a:solidFill>
                <a:latin typeface="CiscoSans"/>
                <a:ea typeface="CiscoSans"/>
                <a:cs typeface="CiscoSans"/>
                <a:sym typeface="CiscoSans"/>
              </a:defRPr>
            </a:pPr>
            <a:r>
              <a:rPr sz="1400" b="1" kern="0" dirty="0">
                <a:solidFill>
                  <a:srgbClr val="80BE59"/>
                </a:solidFill>
                <a:latin typeface="CiscoSans"/>
                <a:ea typeface="CiscoSans"/>
                <a:cs typeface="CiscoSans"/>
                <a:sym typeface="CiscoSans"/>
              </a:rPr>
              <a:t>As a result of this, our solution absolutely </a:t>
            </a:r>
            <a:r>
              <a:rPr sz="1400" b="1" kern="0" dirty="0" smtClean="0">
                <a:solidFill>
                  <a:srgbClr val="80BE59"/>
                </a:solidFill>
                <a:latin typeface="CiscoSans"/>
                <a:ea typeface="CiscoSans"/>
                <a:cs typeface="CiscoSans"/>
                <a:sym typeface="CiscoSans"/>
              </a:rPr>
              <a:t>must:</a:t>
            </a:r>
            <a:r>
              <a:rPr lang="en-US" sz="1400" kern="0" dirty="0" smtClean="0">
                <a:solidFill>
                  <a:srgbClr val="80BE59"/>
                </a:solidFill>
                <a:latin typeface="CiscoSans"/>
                <a:ea typeface="CiscoSans"/>
                <a:cs typeface="CiscoSans"/>
                <a:sym typeface="CiscoSans"/>
              </a:rPr>
              <a:t> </a:t>
            </a:r>
            <a:r>
              <a:rPr lang="en-US" sz="1400" kern="0" dirty="0" smtClean="0">
                <a:solidFill>
                  <a:srgbClr val="000000"/>
                </a:solidFill>
                <a:latin typeface="CiscoSans ExtraLight"/>
                <a:ea typeface="CiscoSans ExtraLight"/>
                <a:cs typeface="CiscoSans ExtraLight"/>
                <a:sym typeface="CiscoSans ExtraLight"/>
              </a:rPr>
              <a:t>provide a efficient way to collect the case’s essential ‘artifacts’ and interactively engage the customer to clarify the context if needed,</a:t>
            </a:r>
          </a:p>
          <a:p>
            <a:pPr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endParaRPr sz="1400" b="1" kern="0" dirty="0">
              <a:solidFill>
                <a:srgbClr val="000000"/>
              </a:solidFill>
              <a:latin typeface="CiscoSans"/>
              <a:ea typeface="CiscoSans"/>
              <a:cs typeface="CiscoSans"/>
              <a:sym typeface="CiscoSans"/>
            </a:endParaRPr>
          </a:p>
          <a:p>
            <a:pPr fontAlgn="auto" hangingPunct="0">
              <a:spcBef>
                <a:spcPts val="0"/>
              </a:spcBef>
              <a:spcAft>
                <a:spcPts val="0"/>
              </a:spcAft>
              <a:defRPr sz="2600">
                <a:solidFill>
                  <a:srgbClr val="80BE59"/>
                </a:solidFill>
                <a:latin typeface="CiscoSans ExtraLight"/>
                <a:ea typeface="CiscoSans ExtraLight"/>
                <a:cs typeface="CiscoSans ExtraLight"/>
                <a:sym typeface="CiscoSans ExtraLight"/>
              </a:defRPr>
            </a:pPr>
            <a:r>
              <a:rPr lang="en-US" sz="1400" b="1" kern="0" dirty="0" smtClean="0">
                <a:solidFill>
                  <a:srgbClr val="80BE59"/>
                </a:solidFill>
                <a:latin typeface="CiscoSans"/>
                <a:ea typeface="CiscoSans"/>
                <a:cs typeface="CiscoSans"/>
                <a:sym typeface="CiscoSans"/>
              </a:rPr>
              <a:t>W</a:t>
            </a:r>
            <a:r>
              <a:rPr sz="1400" b="1" kern="0" dirty="0" smtClean="0">
                <a:solidFill>
                  <a:srgbClr val="80BE59"/>
                </a:solidFill>
                <a:latin typeface="CiscoSans"/>
                <a:ea typeface="CiscoSans"/>
                <a:cs typeface="CiscoSans"/>
                <a:sym typeface="CiscoSans"/>
              </a:rPr>
              <a:t>hile</a:t>
            </a:r>
            <a:r>
              <a:rPr lang="en-US" sz="1400" b="1" kern="0" dirty="0" smtClean="0">
                <a:solidFill>
                  <a:srgbClr val="80BE59"/>
                </a:solidFill>
                <a:latin typeface="CiscoSans"/>
                <a:ea typeface="CiscoSans"/>
                <a:cs typeface="CiscoSans"/>
                <a:sym typeface="CiscoSans"/>
              </a:rPr>
              <a:t> </a:t>
            </a:r>
            <a:r>
              <a:rPr lang="en-US" sz="1400" kern="0" dirty="0" smtClean="0">
                <a:solidFill>
                  <a:srgbClr val="000000"/>
                </a:solidFill>
                <a:latin typeface="CiscoSans ExtraLight"/>
                <a:ea typeface="CiscoSans ExtraLight"/>
                <a:cs typeface="CiscoSans ExtraLight"/>
                <a:sym typeface="CiscoSans ExtraLight"/>
              </a:rPr>
              <a:t>being able to scale-up easily to support increasing customer accounts,</a:t>
            </a:r>
            <a:endParaRPr sz="1400" b="1" kern="0" dirty="0">
              <a:solidFill>
                <a:srgbClr val="000000"/>
              </a:solidFill>
              <a:latin typeface="CiscoSans"/>
              <a:ea typeface="CiscoSans"/>
              <a:cs typeface="CiscoSans"/>
              <a:sym typeface="CiscoSans"/>
            </a:endParaRPr>
          </a:p>
          <a:p>
            <a:pPr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endParaRPr sz="1400" b="1" kern="0" dirty="0">
              <a:solidFill>
                <a:srgbClr val="000000"/>
              </a:solidFill>
              <a:latin typeface="CiscoSans"/>
              <a:ea typeface="CiscoSans"/>
              <a:cs typeface="CiscoSans"/>
              <a:sym typeface="CiscoSans"/>
            </a:endParaRPr>
          </a:p>
          <a:p>
            <a:pPr fontAlgn="auto" hangingPunct="0">
              <a:spcBef>
                <a:spcPts val="0"/>
              </a:spcBef>
              <a:spcAft>
                <a:spcPts val="0"/>
              </a:spcAft>
              <a:defRPr sz="2600">
                <a:solidFill>
                  <a:srgbClr val="EFAE42"/>
                </a:solidFill>
                <a:latin typeface="CiscoSans ExtraLight"/>
                <a:ea typeface="CiscoSans ExtraLight"/>
                <a:cs typeface="CiscoSans ExtraLight"/>
                <a:sym typeface="CiscoSans ExtraLight"/>
              </a:defRPr>
            </a:pPr>
            <a:r>
              <a:rPr sz="1400" b="1" kern="0" dirty="0">
                <a:solidFill>
                  <a:srgbClr val="EFAE42"/>
                </a:solidFill>
                <a:latin typeface="CiscoSans"/>
                <a:ea typeface="CiscoSans"/>
                <a:cs typeface="CiscoSans"/>
                <a:sym typeface="CiscoSans"/>
              </a:rPr>
              <a:t>plus, if </a:t>
            </a:r>
            <a:r>
              <a:rPr sz="1400" b="1" kern="0" dirty="0" smtClean="0">
                <a:solidFill>
                  <a:srgbClr val="EFAE42"/>
                </a:solidFill>
                <a:latin typeface="CiscoSans"/>
                <a:ea typeface="CiscoSans"/>
                <a:cs typeface="CiscoSans"/>
                <a:sym typeface="CiscoSans"/>
              </a:rPr>
              <a:t>possible,</a:t>
            </a:r>
            <a:r>
              <a:rPr lang="en-US" sz="1400" b="1" kern="0" dirty="0" smtClean="0">
                <a:solidFill>
                  <a:srgbClr val="EFAE42"/>
                </a:solidFill>
                <a:latin typeface="CiscoSans"/>
                <a:ea typeface="CiscoSans"/>
                <a:cs typeface="CiscoSans"/>
                <a:sym typeface="CiscoSans"/>
              </a:rPr>
              <a:t> </a:t>
            </a:r>
            <a:r>
              <a:rPr lang="en-US" sz="1400" kern="0" dirty="0" smtClean="0">
                <a:solidFill>
                  <a:srgbClr val="000000"/>
                </a:solidFill>
                <a:latin typeface="CiscoSans ExtraLight"/>
                <a:ea typeface="CiscoSans ExtraLight"/>
                <a:cs typeface="CiscoSans ExtraLight"/>
                <a:sym typeface="CiscoSans ExtraLight"/>
              </a:rPr>
              <a:t>we would like to create a new service offer for </a:t>
            </a:r>
            <a:r>
              <a:rPr lang="en-US" sz="1400" kern="0" dirty="0">
                <a:solidFill>
                  <a:srgbClr val="000000"/>
                </a:solidFill>
                <a:latin typeface="CiscoSans ExtraLight"/>
                <a:ea typeface="CiscoSans ExtraLight"/>
                <a:cs typeface="CiscoSans ExtraLight"/>
                <a:sym typeface="CiscoSans ExtraLight"/>
              </a:rPr>
              <a:t>customers willing to pay </a:t>
            </a:r>
            <a:r>
              <a:rPr lang="en-US" sz="1400" kern="0" dirty="0" smtClean="0">
                <a:solidFill>
                  <a:srgbClr val="000000"/>
                </a:solidFill>
                <a:latin typeface="CiscoSans ExtraLight"/>
                <a:ea typeface="CiscoSans ExtraLight"/>
                <a:cs typeface="CiscoSans ExtraLight"/>
                <a:sym typeface="CiscoSans ExtraLight"/>
              </a:rPr>
              <a:t>a higher premium to receive a higher-touch service level.</a:t>
            </a:r>
            <a:endParaRPr sz="1400" kern="0" dirty="0">
              <a:solidFill>
                <a:srgbClr val="000000"/>
              </a:solidFill>
              <a:latin typeface="CiscoSans ExtraLight"/>
              <a:ea typeface="CiscoSans ExtraLight"/>
              <a:cs typeface="CiscoSans ExtraLight"/>
              <a:sym typeface="CiscoSans ExtraLight"/>
            </a:endParaRPr>
          </a:p>
        </p:txBody>
      </p:sp>
      <p:sp>
        <p:nvSpPr>
          <p:cNvPr id="5" name="Rectangle 4"/>
          <p:cNvSpPr/>
          <p:nvPr/>
        </p:nvSpPr>
        <p:spPr>
          <a:xfrm>
            <a:off x="1022954" y="667763"/>
            <a:ext cx="1346844" cy="276999"/>
          </a:xfrm>
          <a:prstGeom prst="rect">
            <a:avLst/>
          </a:prstGeom>
          <a:solidFill>
            <a:srgbClr val="FFE14F"/>
          </a:solidFill>
        </p:spPr>
        <p:txBody>
          <a:bodyPr wrap="none">
            <a:spAutoFit/>
          </a:bodyPr>
          <a:lstStyle/>
          <a:p>
            <a:r>
              <a:rPr lang="en-US" sz="1200" kern="0" dirty="0">
                <a:solidFill>
                  <a:srgbClr val="000000"/>
                </a:solidFill>
                <a:latin typeface="CiscoSans ExtraLight"/>
                <a:ea typeface="CiscoSans ExtraLight"/>
                <a:cs typeface="CiscoSans ExtraLight"/>
                <a:sym typeface="CiscoSans ExtraLight"/>
              </a:rPr>
              <a:t>[A. CORE USER] </a:t>
            </a:r>
            <a:endParaRPr lang="en-US" dirty="0"/>
          </a:p>
        </p:txBody>
      </p:sp>
      <p:sp>
        <p:nvSpPr>
          <p:cNvPr id="6" name="Rectangle 5"/>
          <p:cNvSpPr/>
          <p:nvPr/>
        </p:nvSpPr>
        <p:spPr>
          <a:xfrm>
            <a:off x="5791548" y="656764"/>
            <a:ext cx="1582484" cy="276999"/>
          </a:xfrm>
          <a:prstGeom prst="rect">
            <a:avLst/>
          </a:prstGeom>
          <a:solidFill>
            <a:srgbClr val="FFE14F"/>
          </a:solidFill>
        </p:spPr>
        <p:txBody>
          <a:bodyPr wrap="none">
            <a:spAutoFit/>
          </a:bodyPr>
          <a:lstStyle/>
          <a:p>
            <a:r>
              <a:rPr lang="en-US" sz="1200" kern="0" dirty="0">
                <a:solidFill>
                  <a:srgbClr val="000000"/>
                </a:solidFill>
                <a:latin typeface="CiscoSans ExtraLight"/>
                <a:ea typeface="CiscoSans ExtraLight"/>
                <a:cs typeface="CiscoSans ExtraLight"/>
                <a:sym typeface="CiscoSans ExtraLight"/>
              </a:rPr>
              <a:t>[B. PRIMARY NEED] </a:t>
            </a:r>
            <a:endParaRPr lang="en-US" dirty="0"/>
          </a:p>
        </p:txBody>
      </p:sp>
      <p:sp>
        <p:nvSpPr>
          <p:cNvPr id="7" name="Rectangle 6"/>
          <p:cNvSpPr/>
          <p:nvPr/>
        </p:nvSpPr>
        <p:spPr>
          <a:xfrm>
            <a:off x="4973052" y="1307953"/>
            <a:ext cx="3352799" cy="276999"/>
          </a:xfrm>
          <a:prstGeom prst="rect">
            <a:avLst/>
          </a:prstGeom>
          <a:solidFill>
            <a:srgbClr val="FFE14F"/>
          </a:solidFill>
        </p:spPr>
        <p:txBody>
          <a:bodyPr wrap="square">
            <a:spAutoFit/>
          </a:bodyPr>
          <a:lstStyle/>
          <a:p>
            <a:r>
              <a:rPr lang="en-US" sz="1200" kern="0" dirty="0">
                <a:solidFill>
                  <a:srgbClr val="000000"/>
                </a:solidFill>
                <a:latin typeface="CiscoSans ExtraLight"/>
                <a:ea typeface="CiscoSans ExtraLight"/>
                <a:cs typeface="CiscoSans ExtraLight"/>
                <a:sym typeface="CiscoSans ExtraLight"/>
              </a:rPr>
              <a:t>[C. SURPRISING USER-VALIDATED INSIGHT]</a:t>
            </a:r>
            <a:endParaRPr lang="en-US" dirty="0"/>
          </a:p>
        </p:txBody>
      </p:sp>
      <p:sp>
        <p:nvSpPr>
          <p:cNvPr id="8" name="Rectangle 7"/>
          <p:cNvSpPr/>
          <p:nvPr/>
        </p:nvSpPr>
        <p:spPr>
          <a:xfrm>
            <a:off x="4834250" y="1910215"/>
            <a:ext cx="3497079" cy="276999"/>
          </a:xfrm>
          <a:prstGeom prst="rect">
            <a:avLst/>
          </a:prstGeom>
          <a:solidFill>
            <a:srgbClr val="FFE14F"/>
          </a:solidFill>
        </p:spPr>
        <p:txBody>
          <a:bodyPr wrap="square">
            <a:spAutoFit/>
          </a:bodyPr>
          <a:lstStyle/>
          <a:p>
            <a:pPr lvl="0"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r>
              <a:rPr lang="en-US" sz="1200" kern="0" dirty="0">
                <a:solidFill>
                  <a:srgbClr val="000000"/>
                </a:solidFill>
                <a:latin typeface="CiscoSans ExtraLight"/>
                <a:ea typeface="CiscoSans ExtraLight"/>
                <a:cs typeface="CiscoSans ExtraLight"/>
                <a:sym typeface="CiscoSans ExtraLight"/>
              </a:rPr>
              <a:t>[D. </a:t>
            </a:r>
            <a:r>
              <a:rPr lang="en-US" sz="1200" kern="0" cap="all" dirty="0">
                <a:solidFill>
                  <a:srgbClr val="000000"/>
                </a:solidFill>
                <a:latin typeface="CiscoSans ExtraLight"/>
                <a:ea typeface="CiscoSans ExtraLight"/>
                <a:cs typeface="CiscoSans ExtraLight"/>
                <a:sym typeface="CiscoSans ExtraLight"/>
              </a:rPr>
              <a:t>HOW current solutions fall short.</a:t>
            </a:r>
            <a:r>
              <a:rPr lang="en-US" sz="1200" kern="0" dirty="0">
                <a:solidFill>
                  <a:srgbClr val="000000"/>
                </a:solidFill>
                <a:latin typeface="CiscoSans ExtraLight"/>
                <a:ea typeface="CiscoSans ExtraLight"/>
                <a:cs typeface="CiscoSans ExtraLight"/>
                <a:sym typeface="CiscoSans ExtraLight"/>
              </a:rPr>
              <a:t>]</a:t>
            </a:r>
          </a:p>
        </p:txBody>
      </p:sp>
      <p:sp>
        <p:nvSpPr>
          <p:cNvPr id="9" name="Rectangle 8"/>
          <p:cNvSpPr/>
          <p:nvPr/>
        </p:nvSpPr>
        <p:spPr>
          <a:xfrm>
            <a:off x="5903494" y="3214183"/>
            <a:ext cx="2654968" cy="276999"/>
          </a:xfrm>
          <a:prstGeom prst="rect">
            <a:avLst/>
          </a:prstGeom>
          <a:solidFill>
            <a:srgbClr val="FFE14F"/>
          </a:solidFill>
        </p:spPr>
        <p:txBody>
          <a:bodyPr wrap="square">
            <a:spAutoFit/>
          </a:bodyPr>
          <a:lstStyle/>
          <a:p>
            <a:pPr lvl="0"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r>
              <a:rPr lang="en-US" sz="1200" kern="0" dirty="0">
                <a:solidFill>
                  <a:srgbClr val="000000"/>
                </a:solidFill>
                <a:latin typeface="CiscoSans ExtraLight"/>
                <a:ea typeface="CiscoSans ExtraLight"/>
                <a:cs typeface="CiscoSans ExtraLight"/>
                <a:sym typeface="CiscoSans ExtraLight"/>
              </a:rPr>
              <a:t>[1. PRIMARY PROBLEM TO SOLVE], </a:t>
            </a:r>
            <a:endParaRPr lang="en-US" sz="1200" b="1" kern="0" dirty="0">
              <a:solidFill>
                <a:srgbClr val="000000"/>
              </a:solidFill>
              <a:latin typeface="CiscoSans"/>
              <a:ea typeface="CiscoSans"/>
              <a:cs typeface="CiscoSans"/>
              <a:sym typeface="CiscoSans"/>
            </a:endParaRPr>
          </a:p>
        </p:txBody>
      </p:sp>
      <p:sp>
        <p:nvSpPr>
          <p:cNvPr id="10" name="Rectangle 9"/>
          <p:cNvSpPr/>
          <p:nvPr/>
        </p:nvSpPr>
        <p:spPr>
          <a:xfrm>
            <a:off x="5615029" y="3865372"/>
            <a:ext cx="2943434" cy="276999"/>
          </a:xfrm>
          <a:prstGeom prst="rect">
            <a:avLst/>
          </a:prstGeom>
          <a:solidFill>
            <a:srgbClr val="FFE14F"/>
          </a:solidFill>
        </p:spPr>
        <p:txBody>
          <a:bodyPr wrap="none">
            <a:spAutoFit/>
          </a:bodyPr>
          <a:lstStyle/>
          <a:p>
            <a:r>
              <a:rPr lang="en-US" sz="1200" kern="0" dirty="0">
                <a:solidFill>
                  <a:srgbClr val="000000"/>
                </a:solidFill>
                <a:latin typeface="CiscoSans ExtraLight"/>
                <a:ea typeface="CiscoSans ExtraLight"/>
                <a:cs typeface="CiscoSans ExtraLight"/>
                <a:sym typeface="CiscoSans ExtraLight"/>
              </a:rPr>
              <a:t>[2. SECONDARY PROBLEM TO SOLVE],</a:t>
            </a:r>
            <a:endParaRPr lang="en-US" dirty="0"/>
          </a:p>
        </p:txBody>
      </p:sp>
      <p:sp>
        <p:nvSpPr>
          <p:cNvPr id="11" name="Rectangle 10"/>
          <p:cNvSpPr/>
          <p:nvPr/>
        </p:nvSpPr>
        <p:spPr>
          <a:xfrm>
            <a:off x="5566756" y="4287820"/>
            <a:ext cx="2991706" cy="276999"/>
          </a:xfrm>
          <a:prstGeom prst="rect">
            <a:avLst/>
          </a:prstGeom>
          <a:solidFill>
            <a:srgbClr val="FFE14F"/>
          </a:solidFill>
        </p:spPr>
        <p:txBody>
          <a:bodyPr wrap="square">
            <a:spAutoFit/>
          </a:bodyPr>
          <a:lstStyle/>
          <a:p>
            <a:pPr lvl="0" fontAlgn="auto" hangingPunct="0">
              <a:spcBef>
                <a:spcPts val="0"/>
              </a:spcBef>
              <a:spcAft>
                <a:spcPts val="0"/>
              </a:spcAft>
              <a:defRPr sz="2600">
                <a:solidFill>
                  <a:srgbClr val="000000"/>
                </a:solidFill>
                <a:latin typeface="CiscoSans ExtraLight"/>
                <a:ea typeface="CiscoSans ExtraLight"/>
                <a:cs typeface="CiscoSans ExtraLight"/>
                <a:sym typeface="CiscoSans ExtraLight"/>
              </a:defRPr>
            </a:pPr>
            <a:r>
              <a:rPr lang="en-US" sz="1200" kern="0" dirty="0">
                <a:solidFill>
                  <a:srgbClr val="000000"/>
                </a:solidFill>
                <a:latin typeface="CiscoSans ExtraLight"/>
                <a:ea typeface="CiscoSans ExtraLight"/>
                <a:cs typeface="CiscoSans ExtraLight"/>
                <a:sym typeface="CiscoSans ExtraLight"/>
              </a:rPr>
              <a:t>[3. TERTIARY PROBLEM TO SOLVE].</a:t>
            </a:r>
          </a:p>
        </p:txBody>
      </p:sp>
      <p:grpSp>
        <p:nvGrpSpPr>
          <p:cNvPr id="16" name="Group 15"/>
          <p:cNvGrpSpPr/>
          <p:nvPr/>
        </p:nvGrpSpPr>
        <p:grpSpPr>
          <a:xfrm>
            <a:off x="0" y="-8066"/>
            <a:ext cx="9144000" cy="232611"/>
            <a:chOff x="0" y="0"/>
            <a:chExt cx="9144000" cy="232611"/>
          </a:xfrm>
        </p:grpSpPr>
        <p:sp>
          <p:nvSpPr>
            <p:cNvPr id="17" name="Rectangle"/>
            <p:cNvSpPr/>
            <p:nvPr/>
          </p:nvSpPr>
          <p:spPr>
            <a:xfrm>
              <a:off x="0" y="0"/>
              <a:ext cx="9144000" cy="232611"/>
            </a:xfrm>
            <a:prstGeom prst="rect">
              <a:avLst/>
            </a:prstGeom>
            <a:solidFill>
              <a:srgbClr val="F9A444"/>
            </a:solidFill>
            <a:ln w="12700" cap="flat">
              <a:noFill/>
              <a:miter lim="400000"/>
            </a:ln>
            <a:effectLst/>
          </p:spPr>
          <p:txBody>
            <a:bodyPr wrap="square" lIns="19050" tIns="19050" rIns="19050" bIns="19050" numCol="1" anchor="ctr">
              <a:noAutofit/>
            </a:bodyPr>
            <a:lstStyle/>
            <a:p>
              <a:pPr algn="ctr" defTabSz="309563" hangingPunct="0">
                <a:defRPr sz="3200">
                  <a:solidFill>
                    <a:srgbClr val="FFFFFF"/>
                  </a:solidFill>
                </a:defRPr>
              </a:pPr>
              <a:endParaRPr sz="1200" kern="0">
                <a:solidFill>
                  <a:srgbClr val="FFFFFF"/>
                </a:solidFill>
                <a:sym typeface="Helvetica Light"/>
              </a:endParaRPr>
            </a:p>
          </p:txBody>
        </p:sp>
        <p:sp>
          <p:nvSpPr>
            <p:cNvPr id="18" name="Discover"/>
            <p:cNvSpPr txBox="1"/>
            <p:nvPr/>
          </p:nvSpPr>
          <p:spPr>
            <a:xfrm>
              <a:off x="1745580" y="102835"/>
              <a:ext cx="5652833" cy="264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4500">
                  <a:solidFill>
                    <a:srgbClr val="FFFFFF"/>
                  </a:solidFill>
                  <a:latin typeface="CiscoSans ExtraLight"/>
                  <a:ea typeface="CiscoSans ExtraLight"/>
                  <a:cs typeface="CiscoSans ExtraLight"/>
                  <a:sym typeface="CiscoSans ExtraLight"/>
                </a:defRPr>
              </a:lvl1pPr>
            </a:lstStyle>
            <a:p>
              <a:pPr algn="ctr" defTabSz="309563" hangingPunct="0"/>
              <a:r>
                <a:rPr sz="1688" kern="0"/>
                <a:t>Discover</a:t>
              </a:r>
            </a:p>
          </p:txBody>
        </p:sp>
      </p:grpSp>
    </p:spTree>
    <p:extLst>
      <p:ext uri="{BB962C8B-B14F-4D97-AF65-F5344CB8AC3E}">
        <p14:creationId xmlns:p14="http://schemas.microsoft.com/office/powerpoint/2010/main" val="1026403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7958" y="952834"/>
            <a:ext cx="3275599" cy="3643376"/>
          </a:xfrm>
          <a:prstGeom prst="rect">
            <a:avLst/>
          </a:prstGeom>
        </p:spPr>
      </p:pic>
      <p:sp>
        <p:nvSpPr>
          <p:cNvPr id="3" name="Title 2"/>
          <p:cNvSpPr>
            <a:spLocks noGrp="1"/>
          </p:cNvSpPr>
          <p:nvPr>
            <p:ph type="title" idx="4294967295"/>
          </p:nvPr>
        </p:nvSpPr>
        <p:spPr>
          <a:xfrm>
            <a:off x="798513" y="341313"/>
            <a:ext cx="8345487" cy="731837"/>
          </a:xfrm>
        </p:spPr>
        <p:txBody>
          <a:bodyPr/>
          <a:lstStyle/>
          <a:p>
            <a:r>
              <a:rPr lang="en-US" dirty="0" smtClean="0"/>
              <a:t>Value Proposition Canvas</a:t>
            </a:r>
            <a:endParaRPr lang="en-US" dirty="0"/>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403557" y="952834"/>
            <a:ext cx="3354309" cy="3643376"/>
          </a:xfrm>
          <a:prstGeom prst="rect">
            <a:avLst/>
          </a:prstGeom>
        </p:spPr>
      </p:pic>
      <p:grpSp>
        <p:nvGrpSpPr>
          <p:cNvPr id="22" name="Group 21"/>
          <p:cNvGrpSpPr/>
          <p:nvPr/>
        </p:nvGrpSpPr>
        <p:grpSpPr>
          <a:xfrm>
            <a:off x="487841" y="1084150"/>
            <a:ext cx="3945830" cy="3384271"/>
            <a:chOff x="487841" y="1084150"/>
            <a:chExt cx="3945830" cy="3384271"/>
          </a:xfrm>
        </p:grpSpPr>
        <p:sp>
          <p:nvSpPr>
            <p:cNvPr id="9" name="Rectangle 8"/>
            <p:cNvSpPr/>
            <p:nvPr/>
          </p:nvSpPr>
          <p:spPr>
            <a:xfrm>
              <a:off x="2997903" y="2049933"/>
              <a:ext cx="1435768" cy="425566"/>
            </a:xfrm>
            <a:prstGeom prst="rect">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Enable live interaction</a:t>
              </a:r>
            </a:p>
          </p:txBody>
        </p:sp>
        <p:sp>
          <p:nvSpPr>
            <p:cNvPr id="10" name="Rectangle 9"/>
            <p:cNvSpPr/>
            <p:nvPr/>
          </p:nvSpPr>
          <p:spPr>
            <a:xfrm>
              <a:off x="2682171" y="3524372"/>
              <a:ext cx="1435768" cy="425566"/>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solidFill>
                </a:rPr>
                <a:t>Scaling without additional hiring</a:t>
              </a:r>
            </a:p>
          </p:txBody>
        </p:sp>
        <p:sp>
          <p:nvSpPr>
            <p:cNvPr id="12" name="Rectangle 11"/>
            <p:cNvSpPr/>
            <p:nvPr/>
          </p:nvSpPr>
          <p:spPr>
            <a:xfrm>
              <a:off x="1645927" y="1084150"/>
              <a:ext cx="1435768" cy="425566"/>
            </a:xfrm>
            <a:prstGeom prst="rect">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Auto-recognize the issue</a:t>
              </a:r>
            </a:p>
          </p:txBody>
        </p:sp>
        <p:sp>
          <p:nvSpPr>
            <p:cNvPr id="13" name="Rectangle 12"/>
            <p:cNvSpPr/>
            <p:nvPr/>
          </p:nvSpPr>
          <p:spPr>
            <a:xfrm>
              <a:off x="2682171" y="4042855"/>
              <a:ext cx="1435768" cy="425566"/>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solidFill>
                </a:rPr>
                <a:t>Subscription model</a:t>
              </a:r>
            </a:p>
          </p:txBody>
        </p:sp>
        <p:sp>
          <p:nvSpPr>
            <p:cNvPr id="15" name="Rectangle 14"/>
            <p:cNvSpPr/>
            <p:nvPr/>
          </p:nvSpPr>
          <p:spPr>
            <a:xfrm>
              <a:off x="2546076" y="2861259"/>
              <a:ext cx="1627373" cy="570196"/>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solidFill>
                </a:rPr>
                <a:t>Collect and </a:t>
              </a:r>
              <a:r>
                <a:rPr lang="en-US" sz="1200" dirty="0" err="1" smtClean="0">
                  <a:solidFill>
                    <a:schemeClr val="bg2"/>
                  </a:solidFill>
                </a:rPr>
                <a:t>analyse</a:t>
              </a:r>
              <a:r>
                <a:rPr lang="en-US" sz="1200" dirty="0" smtClean="0">
                  <a:solidFill>
                    <a:schemeClr val="bg2"/>
                  </a:solidFill>
                </a:rPr>
                <a:t> data from support artifacts </a:t>
              </a:r>
            </a:p>
          </p:txBody>
        </p:sp>
        <p:sp>
          <p:nvSpPr>
            <p:cNvPr id="16" name="Rectangle 15"/>
            <p:cNvSpPr/>
            <p:nvPr/>
          </p:nvSpPr>
          <p:spPr>
            <a:xfrm>
              <a:off x="2641879" y="1553395"/>
              <a:ext cx="1435768" cy="425566"/>
            </a:xfrm>
            <a:prstGeom prst="rect">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Auto-locate the solution</a:t>
              </a:r>
            </a:p>
          </p:txBody>
        </p:sp>
        <p:sp>
          <p:nvSpPr>
            <p:cNvPr id="17" name="Rectangle 16"/>
            <p:cNvSpPr/>
            <p:nvPr/>
          </p:nvSpPr>
          <p:spPr>
            <a:xfrm>
              <a:off x="487841" y="2047257"/>
              <a:ext cx="1435768" cy="215682"/>
            </a:xfrm>
            <a:prstGeom prst="rect">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ChatBot</a:t>
              </a:r>
              <a:endParaRPr lang="en-US" sz="1200" dirty="0">
                <a:solidFill>
                  <a:schemeClr val="tx2"/>
                </a:solidFill>
              </a:endParaRPr>
            </a:p>
          </p:txBody>
        </p:sp>
        <p:sp>
          <p:nvSpPr>
            <p:cNvPr id="18" name="Rectangle 17"/>
            <p:cNvSpPr/>
            <p:nvPr/>
          </p:nvSpPr>
          <p:spPr>
            <a:xfrm>
              <a:off x="487841" y="2308381"/>
              <a:ext cx="1435768" cy="402053"/>
            </a:xfrm>
            <a:prstGeom prst="rect">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2"/>
                  </a:solidFill>
                </a:rPr>
                <a:t>Deep learning module</a:t>
              </a:r>
              <a:endParaRPr lang="en-US" sz="1200" dirty="0">
                <a:solidFill>
                  <a:schemeClr val="tx2"/>
                </a:solidFill>
              </a:endParaRPr>
            </a:p>
          </p:txBody>
        </p:sp>
        <p:sp>
          <p:nvSpPr>
            <p:cNvPr id="19" name="Rectangle 18"/>
            <p:cNvSpPr/>
            <p:nvPr/>
          </p:nvSpPr>
          <p:spPr>
            <a:xfrm>
              <a:off x="487841" y="2753418"/>
              <a:ext cx="1435768" cy="215682"/>
            </a:xfrm>
            <a:prstGeom prst="rect">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2"/>
                  </a:solidFill>
                </a:rPr>
                <a:t>Live video</a:t>
              </a:r>
              <a:endParaRPr lang="en-US" sz="1200" dirty="0">
                <a:solidFill>
                  <a:schemeClr val="tx2"/>
                </a:solidFill>
              </a:endParaRPr>
            </a:p>
          </p:txBody>
        </p:sp>
      </p:grpSp>
      <p:grpSp>
        <p:nvGrpSpPr>
          <p:cNvPr id="26" name="Group 25"/>
          <p:cNvGrpSpPr/>
          <p:nvPr/>
        </p:nvGrpSpPr>
        <p:grpSpPr>
          <a:xfrm>
            <a:off x="0" y="0"/>
            <a:ext cx="9144000" cy="232611"/>
            <a:chOff x="0" y="0"/>
            <a:chExt cx="9144000" cy="232611"/>
          </a:xfrm>
        </p:grpSpPr>
        <p:sp>
          <p:nvSpPr>
            <p:cNvPr id="24" name="Rectangle"/>
            <p:cNvSpPr/>
            <p:nvPr/>
          </p:nvSpPr>
          <p:spPr>
            <a:xfrm>
              <a:off x="0" y="0"/>
              <a:ext cx="9144000" cy="232611"/>
            </a:xfrm>
            <a:prstGeom prst="rect">
              <a:avLst/>
            </a:prstGeom>
            <a:solidFill>
              <a:srgbClr val="F9A444"/>
            </a:solidFill>
            <a:ln w="12700" cap="flat">
              <a:noFill/>
              <a:miter lim="400000"/>
            </a:ln>
            <a:effectLst/>
          </p:spPr>
          <p:txBody>
            <a:bodyPr wrap="square" lIns="19050" tIns="19050" rIns="19050" bIns="19050" numCol="1" anchor="ctr">
              <a:noAutofit/>
            </a:bodyPr>
            <a:lstStyle/>
            <a:p>
              <a:pPr algn="ctr" defTabSz="309563" hangingPunct="0">
                <a:defRPr sz="3200">
                  <a:solidFill>
                    <a:srgbClr val="FFFFFF"/>
                  </a:solidFill>
                </a:defRPr>
              </a:pPr>
              <a:endParaRPr sz="1200" kern="0">
                <a:solidFill>
                  <a:srgbClr val="FFFFFF"/>
                </a:solidFill>
                <a:sym typeface="Helvetica Light"/>
              </a:endParaRPr>
            </a:p>
          </p:txBody>
        </p:sp>
        <p:sp>
          <p:nvSpPr>
            <p:cNvPr id="25" name="Discover"/>
            <p:cNvSpPr txBox="1"/>
            <p:nvPr/>
          </p:nvSpPr>
          <p:spPr>
            <a:xfrm>
              <a:off x="1745580" y="102835"/>
              <a:ext cx="5652833" cy="264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4500">
                  <a:solidFill>
                    <a:srgbClr val="FFFFFF"/>
                  </a:solidFill>
                  <a:latin typeface="CiscoSans ExtraLight"/>
                  <a:ea typeface="CiscoSans ExtraLight"/>
                  <a:cs typeface="CiscoSans ExtraLight"/>
                  <a:sym typeface="CiscoSans ExtraLight"/>
                </a:defRPr>
              </a:lvl1pPr>
            </a:lstStyle>
            <a:p>
              <a:pPr algn="ctr" defTabSz="309563" hangingPunct="0"/>
              <a:r>
                <a:rPr sz="1688" kern="0"/>
                <a:t>Discover</a:t>
              </a:r>
            </a:p>
          </p:txBody>
        </p:sp>
      </p:grpSp>
      <p:grpSp>
        <p:nvGrpSpPr>
          <p:cNvPr id="11" name="Group 10"/>
          <p:cNvGrpSpPr/>
          <p:nvPr/>
        </p:nvGrpSpPr>
        <p:grpSpPr>
          <a:xfrm>
            <a:off x="4608794" y="1032146"/>
            <a:ext cx="3983615" cy="3343358"/>
            <a:chOff x="4608794" y="1032146"/>
            <a:chExt cx="3983615" cy="3343358"/>
          </a:xfrm>
        </p:grpSpPr>
        <p:sp>
          <p:nvSpPr>
            <p:cNvPr id="2" name="Rectangle 1"/>
            <p:cNvSpPr/>
            <p:nvPr/>
          </p:nvSpPr>
          <p:spPr>
            <a:xfrm>
              <a:off x="6867095" y="1930249"/>
              <a:ext cx="1725314" cy="434149"/>
            </a:xfrm>
            <a:prstGeom prst="rect">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2"/>
                  </a:solidFill>
                </a:rPr>
                <a:t>Identify </a:t>
              </a:r>
              <a:r>
                <a:rPr lang="en-US" sz="1200" smtClean="0">
                  <a:solidFill>
                    <a:schemeClr val="tx2"/>
                  </a:solidFill>
                </a:rPr>
                <a:t>support issue</a:t>
              </a:r>
              <a:endParaRPr lang="en-US" sz="1200" dirty="0" smtClean="0">
                <a:solidFill>
                  <a:schemeClr val="tx2"/>
                </a:solidFill>
              </a:endParaRPr>
            </a:p>
          </p:txBody>
        </p:sp>
        <p:sp>
          <p:nvSpPr>
            <p:cNvPr id="5" name="Rectangle 4"/>
            <p:cNvSpPr/>
            <p:nvPr/>
          </p:nvSpPr>
          <p:spPr>
            <a:xfrm>
              <a:off x="4974395" y="1575511"/>
              <a:ext cx="1435768" cy="425566"/>
            </a:xfrm>
            <a:prstGeom prst="rect">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Improve customer satisfaction</a:t>
              </a:r>
            </a:p>
          </p:txBody>
        </p:sp>
        <p:sp>
          <p:nvSpPr>
            <p:cNvPr id="6" name="Rectangle 5"/>
            <p:cNvSpPr/>
            <p:nvPr/>
          </p:nvSpPr>
          <p:spPr>
            <a:xfrm>
              <a:off x="5215618" y="3467771"/>
              <a:ext cx="1435768" cy="425566"/>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solidFill>
                </a:rPr>
                <a:t>Customer frustration</a:t>
              </a:r>
            </a:p>
          </p:txBody>
        </p:sp>
        <p:sp>
          <p:nvSpPr>
            <p:cNvPr id="7" name="Rectangle 6"/>
            <p:cNvSpPr/>
            <p:nvPr/>
          </p:nvSpPr>
          <p:spPr>
            <a:xfrm>
              <a:off x="4608794" y="2985604"/>
              <a:ext cx="1727837" cy="425566"/>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solidFill>
                </a:rPr>
                <a:t>Long resolution times </a:t>
              </a:r>
              <a:r>
                <a:rPr lang="en-US" sz="1200" smtClean="0">
                  <a:solidFill>
                    <a:schemeClr val="bg2"/>
                  </a:solidFill>
                </a:rPr>
                <a:t>reduce productivity</a:t>
              </a:r>
              <a:endParaRPr lang="en-US" sz="1200" dirty="0" smtClean="0">
                <a:solidFill>
                  <a:schemeClr val="bg2"/>
                </a:solidFill>
              </a:endParaRPr>
            </a:p>
          </p:txBody>
        </p:sp>
        <p:sp>
          <p:nvSpPr>
            <p:cNvPr id="8" name="Rectangle 7"/>
            <p:cNvSpPr/>
            <p:nvPr/>
          </p:nvSpPr>
          <p:spPr>
            <a:xfrm>
              <a:off x="4701896" y="2151615"/>
              <a:ext cx="1435768" cy="425566"/>
            </a:xfrm>
            <a:prstGeom prst="rect">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Reduced resolution time</a:t>
              </a:r>
            </a:p>
          </p:txBody>
        </p:sp>
        <p:sp>
          <p:nvSpPr>
            <p:cNvPr id="14" name="Rectangle 13"/>
            <p:cNvSpPr/>
            <p:nvPr/>
          </p:nvSpPr>
          <p:spPr>
            <a:xfrm>
              <a:off x="5725225" y="3949938"/>
              <a:ext cx="1435768" cy="425566"/>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solidFill>
                </a:rPr>
                <a:t>High cost of operation</a:t>
              </a:r>
            </a:p>
          </p:txBody>
        </p:sp>
        <p:sp>
          <p:nvSpPr>
            <p:cNvPr id="27" name="Rectangle 26"/>
            <p:cNvSpPr/>
            <p:nvPr/>
          </p:nvSpPr>
          <p:spPr>
            <a:xfrm>
              <a:off x="6867095" y="2461810"/>
              <a:ext cx="1725314" cy="434149"/>
            </a:xfrm>
            <a:prstGeom prst="rect">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2"/>
                  </a:solidFill>
                </a:rPr>
                <a:t>Provide quick resolution</a:t>
              </a:r>
            </a:p>
          </p:txBody>
        </p:sp>
        <p:sp>
          <p:nvSpPr>
            <p:cNvPr id="28" name="Rectangle 27"/>
            <p:cNvSpPr/>
            <p:nvPr/>
          </p:nvSpPr>
          <p:spPr>
            <a:xfrm>
              <a:off x="6865293" y="3033622"/>
              <a:ext cx="1725314" cy="434149"/>
            </a:xfrm>
            <a:prstGeom prst="rect">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2"/>
                  </a:solidFill>
                </a:rPr>
                <a:t>Retain customers</a:t>
              </a:r>
            </a:p>
          </p:txBody>
        </p:sp>
        <p:sp>
          <p:nvSpPr>
            <p:cNvPr id="30" name="Rectangle 29"/>
            <p:cNvSpPr/>
            <p:nvPr/>
          </p:nvSpPr>
          <p:spPr>
            <a:xfrm>
              <a:off x="5551911" y="1032146"/>
              <a:ext cx="1435768" cy="425566"/>
            </a:xfrm>
            <a:prstGeom prst="rect">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Attract more customers</a:t>
              </a:r>
            </a:p>
          </p:txBody>
        </p:sp>
      </p:grpSp>
    </p:spTree>
    <p:extLst>
      <p:ext uri="{BB962C8B-B14F-4D97-AF65-F5344CB8AC3E}">
        <p14:creationId xmlns:p14="http://schemas.microsoft.com/office/powerpoint/2010/main" val="333290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Prioritize problems to solve </a:t>
            </a:r>
            <a:r>
              <a:rPr lang="en-US" dirty="0" smtClean="0">
                <a:sym typeface="Wingdings"/>
              </a:rPr>
              <a:t></a:t>
            </a:r>
            <a:r>
              <a:rPr lang="en-US" dirty="0" smtClean="0"/>
              <a:t> R.I.C.E</a:t>
            </a:r>
            <a:endParaRPr lang="en-US" dirty="0"/>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37766" y="1073150"/>
            <a:ext cx="3836436" cy="266641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74202" y="1073150"/>
            <a:ext cx="4509052" cy="2666411"/>
          </a:xfrm>
          <a:prstGeom prst="rect">
            <a:avLst/>
          </a:prstGeom>
        </p:spPr>
      </p:pic>
      <p:sp>
        <p:nvSpPr>
          <p:cNvPr id="6" name="TextBox 5"/>
          <p:cNvSpPr txBox="1"/>
          <p:nvPr/>
        </p:nvSpPr>
        <p:spPr>
          <a:xfrm>
            <a:off x="437766" y="3739561"/>
            <a:ext cx="8275022" cy="830997"/>
          </a:xfrm>
          <a:prstGeom prst="rect">
            <a:avLst/>
          </a:prstGeom>
          <a:noFill/>
        </p:spPr>
        <p:txBody>
          <a:bodyPr wrap="none" rtlCol="0">
            <a:spAutoFit/>
          </a:bodyPr>
          <a:lstStyle/>
          <a:p>
            <a:r>
              <a:rPr lang="en-US" sz="1200" b="1" dirty="0"/>
              <a:t>Reach: </a:t>
            </a:r>
            <a:r>
              <a:rPr lang="en-US" sz="1200" dirty="0"/>
              <a:t>how many people will this impact? (Estimate within a defined time period</a:t>
            </a:r>
            <a:r>
              <a:rPr lang="en-US" sz="1200" dirty="0" smtClean="0"/>
              <a:t>.)</a:t>
            </a:r>
          </a:p>
          <a:p>
            <a:r>
              <a:rPr lang="en-US" sz="1200" b="1" dirty="0"/>
              <a:t>Impact:</a:t>
            </a:r>
            <a:r>
              <a:rPr lang="en-US" sz="1200" dirty="0"/>
              <a:t> how much will this impact each person? (Massive = 3x, High = 2x, Medium = 1x, Low = 0.5x, Minimal = 0.25x</a:t>
            </a:r>
            <a:r>
              <a:rPr lang="en-US" sz="1200" dirty="0" smtClean="0"/>
              <a:t>.)</a:t>
            </a:r>
          </a:p>
          <a:p>
            <a:r>
              <a:rPr lang="en-US" sz="1200" b="1" dirty="0"/>
              <a:t>Confidence:</a:t>
            </a:r>
            <a:r>
              <a:rPr lang="en-US" sz="1200" dirty="0"/>
              <a:t> how confident are you in your estimates? </a:t>
            </a:r>
            <a:r>
              <a:rPr lang="en-US" sz="1200" dirty="0" smtClean="0"/>
              <a:t>(in percentage)</a:t>
            </a:r>
          </a:p>
          <a:p>
            <a:r>
              <a:rPr lang="en-US" sz="1200" b="1" dirty="0"/>
              <a:t>Effort:</a:t>
            </a:r>
            <a:r>
              <a:rPr lang="en-US" sz="1200" dirty="0"/>
              <a:t> how many “person-months” will this take? </a:t>
            </a:r>
          </a:p>
        </p:txBody>
      </p:sp>
      <p:grpSp>
        <p:nvGrpSpPr>
          <p:cNvPr id="10" name="Group 9"/>
          <p:cNvGrpSpPr/>
          <p:nvPr/>
        </p:nvGrpSpPr>
        <p:grpSpPr>
          <a:xfrm>
            <a:off x="0" y="0"/>
            <a:ext cx="9143999" cy="242153"/>
            <a:chOff x="0" y="0"/>
            <a:chExt cx="9143999" cy="242153"/>
          </a:xfrm>
        </p:grpSpPr>
        <p:sp>
          <p:nvSpPr>
            <p:cNvPr id="11" name="Rectangle"/>
            <p:cNvSpPr/>
            <p:nvPr/>
          </p:nvSpPr>
          <p:spPr>
            <a:xfrm>
              <a:off x="0" y="0"/>
              <a:ext cx="9143999" cy="242153"/>
            </a:xfrm>
            <a:prstGeom prst="rect">
              <a:avLst/>
            </a:prstGeom>
            <a:solidFill>
              <a:srgbClr val="3FB881"/>
            </a:solidFill>
            <a:ln w="12700" cap="flat">
              <a:noFill/>
              <a:miter lim="400000"/>
            </a:ln>
            <a:effectLst/>
          </p:spPr>
          <p:txBody>
            <a:bodyPr wrap="square" lIns="19050" tIns="19050" rIns="19050" bIns="19050" numCol="1" anchor="ctr">
              <a:noAutofit/>
            </a:bodyPr>
            <a:lstStyle/>
            <a:p>
              <a:pPr algn="ctr" defTabSz="309563" hangingPunct="0">
                <a:defRPr sz="3200">
                  <a:solidFill>
                    <a:srgbClr val="FFFFFF"/>
                  </a:solidFill>
                </a:defRPr>
              </a:pPr>
              <a:endParaRPr sz="1200" kern="0">
                <a:solidFill>
                  <a:srgbClr val="FFFFFF"/>
                </a:solidFill>
                <a:sym typeface="Helvetica Light"/>
              </a:endParaRPr>
            </a:p>
          </p:txBody>
        </p:sp>
        <p:sp>
          <p:nvSpPr>
            <p:cNvPr id="12" name="Define"/>
            <p:cNvSpPr txBox="1"/>
            <p:nvPr/>
          </p:nvSpPr>
          <p:spPr>
            <a:xfrm>
              <a:off x="2448345" y="107053"/>
              <a:ext cx="4247320" cy="27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4500">
                  <a:solidFill>
                    <a:srgbClr val="FFFFFF"/>
                  </a:solidFill>
                  <a:latin typeface="CiscoSans ExtraLight"/>
                  <a:ea typeface="CiscoSans ExtraLight"/>
                  <a:cs typeface="CiscoSans ExtraLight"/>
                  <a:sym typeface="CiscoSans ExtraLight"/>
                </a:defRPr>
              </a:lvl1pPr>
            </a:lstStyle>
            <a:p>
              <a:pPr algn="ctr" defTabSz="309563" hangingPunct="0"/>
              <a:r>
                <a:rPr sz="1688" kern="0"/>
                <a:t>Define</a:t>
              </a:r>
            </a:p>
          </p:txBody>
        </p:sp>
      </p:grpSp>
    </p:spTree>
    <p:extLst>
      <p:ext uri="{BB962C8B-B14F-4D97-AF65-F5344CB8AC3E}">
        <p14:creationId xmlns:p14="http://schemas.microsoft.com/office/powerpoint/2010/main" val="1667967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Collected Data &amp; RICE Calculations</a:t>
            </a:r>
            <a:br>
              <a:rPr lang="en-US" dirty="0" smtClean="0"/>
            </a:br>
            <a:r>
              <a:rPr lang="en-US" sz="2400" dirty="0" smtClean="0"/>
              <a:t>for our Use Case</a:t>
            </a:r>
            <a:endParaRPr lang="en-US" sz="2400" dirty="0"/>
          </a:p>
        </p:txBody>
      </p:sp>
      <p:graphicFrame>
        <p:nvGraphicFramePr>
          <p:cNvPr id="5" name="Table 4"/>
          <p:cNvGraphicFramePr>
            <a:graphicFrameLocks noGrp="1"/>
          </p:cNvGraphicFramePr>
          <p:nvPr>
            <p:extLst/>
          </p:nvPr>
        </p:nvGraphicFramePr>
        <p:xfrm>
          <a:off x="553453" y="1229561"/>
          <a:ext cx="8157408" cy="2315744"/>
        </p:xfrm>
        <a:graphic>
          <a:graphicData uri="http://schemas.openxmlformats.org/drawingml/2006/table">
            <a:tbl>
              <a:tblPr firstRow="1" bandRow="1">
                <a:tableStyleId>{21E4AEA4-8DFA-4A89-87EB-49C32662AFE0}</a:tableStyleId>
              </a:tblPr>
              <a:tblGrid>
                <a:gridCol w="1467852"/>
                <a:gridCol w="1251284"/>
                <a:gridCol w="1359568"/>
                <a:gridCol w="1359568"/>
                <a:gridCol w="1359568"/>
                <a:gridCol w="1359568"/>
              </a:tblGrid>
              <a:tr h="578936">
                <a:tc>
                  <a:txBody>
                    <a:bodyPr/>
                    <a:lstStyle/>
                    <a:p>
                      <a:pPr algn="ctr"/>
                      <a:r>
                        <a:rPr lang="en-US" dirty="0" smtClean="0"/>
                        <a:t>Features</a:t>
                      </a:r>
                      <a:endParaRPr lang="en-US" dirty="0"/>
                    </a:p>
                  </a:txBody>
                  <a:tcPr anchor="ctr"/>
                </a:tc>
                <a:tc>
                  <a:txBody>
                    <a:bodyPr/>
                    <a:lstStyle/>
                    <a:p>
                      <a:pPr algn="ctr"/>
                      <a:r>
                        <a:rPr lang="en-US" dirty="0" smtClean="0"/>
                        <a:t>Reach</a:t>
                      </a:r>
                      <a:endParaRPr lang="en-US" dirty="0"/>
                    </a:p>
                  </a:txBody>
                  <a:tcPr anchor="ctr"/>
                </a:tc>
                <a:tc>
                  <a:txBody>
                    <a:bodyPr/>
                    <a:lstStyle/>
                    <a:p>
                      <a:pPr algn="ctr"/>
                      <a:r>
                        <a:rPr lang="en-US" dirty="0" smtClean="0"/>
                        <a:t>Impact</a:t>
                      </a:r>
                      <a:endParaRPr lang="en-US" dirty="0"/>
                    </a:p>
                  </a:txBody>
                  <a:tcPr anchor="ctr"/>
                </a:tc>
                <a:tc>
                  <a:txBody>
                    <a:bodyPr/>
                    <a:lstStyle/>
                    <a:p>
                      <a:pPr algn="ctr"/>
                      <a:r>
                        <a:rPr lang="en-US" dirty="0" smtClean="0"/>
                        <a:t>Confidence</a:t>
                      </a:r>
                      <a:endParaRPr lang="en-US" dirty="0"/>
                    </a:p>
                  </a:txBody>
                  <a:tcPr anchor="ctr"/>
                </a:tc>
                <a:tc>
                  <a:txBody>
                    <a:bodyPr/>
                    <a:lstStyle/>
                    <a:p>
                      <a:pPr algn="ctr"/>
                      <a:r>
                        <a:rPr lang="en-US" dirty="0" smtClean="0"/>
                        <a:t>Effort</a:t>
                      </a:r>
                      <a:endParaRPr lang="en-US" dirty="0"/>
                    </a:p>
                  </a:txBody>
                  <a:tcPr anchor="ctr"/>
                </a:tc>
                <a:tc>
                  <a:txBody>
                    <a:bodyPr/>
                    <a:lstStyle/>
                    <a:p>
                      <a:pPr algn="ctr"/>
                      <a:r>
                        <a:rPr lang="en-US" dirty="0" smtClean="0"/>
                        <a:t>R_I_C_E Score</a:t>
                      </a:r>
                      <a:endParaRPr lang="en-US" dirty="0"/>
                    </a:p>
                  </a:txBody>
                  <a:tcPr anchor="ctr"/>
                </a:tc>
              </a:tr>
              <a:tr h="578936">
                <a:tc>
                  <a:txBody>
                    <a:bodyPr/>
                    <a:lstStyle/>
                    <a:p>
                      <a:pPr algn="ctr"/>
                      <a:r>
                        <a:rPr lang="en-US" dirty="0" err="1" smtClean="0"/>
                        <a:t>ChatBot</a:t>
                      </a:r>
                      <a:endParaRPr lang="en-US" dirty="0"/>
                    </a:p>
                  </a:txBody>
                  <a:tcPr anchor="ctr"/>
                </a:tc>
                <a:tc>
                  <a:txBody>
                    <a:bodyPr/>
                    <a:lstStyle/>
                    <a:p>
                      <a:pPr algn="ctr"/>
                      <a:r>
                        <a:rPr lang="en-US" sz="1400" dirty="0" smtClean="0"/>
                        <a:t>100,000</a:t>
                      </a:r>
                      <a:endParaRPr lang="en-US" dirty="0"/>
                    </a:p>
                  </a:txBody>
                  <a:tcPr anchor="ctr"/>
                </a:tc>
                <a:tc>
                  <a:txBody>
                    <a:bodyPr/>
                    <a:lstStyle/>
                    <a:p>
                      <a:pPr algn="ctr"/>
                      <a:r>
                        <a:rPr lang="en-US" sz="1400" dirty="0" smtClean="0"/>
                        <a:t>1X (medium); </a:t>
                      </a:r>
                      <a:endParaRPr lang="en-US" dirty="0"/>
                    </a:p>
                  </a:txBody>
                  <a:tcPr anchor="ctr"/>
                </a:tc>
                <a:tc>
                  <a:txBody>
                    <a:bodyPr/>
                    <a:lstStyle/>
                    <a:p>
                      <a:pPr algn="ctr"/>
                      <a:r>
                        <a:rPr lang="en-US" dirty="0" smtClean="0"/>
                        <a:t>100%</a:t>
                      </a:r>
                      <a:endParaRPr lang="en-US" dirty="0"/>
                    </a:p>
                  </a:txBody>
                  <a:tcPr anchor="ctr"/>
                </a:tc>
                <a:tc>
                  <a:txBody>
                    <a:bodyPr/>
                    <a:lstStyle/>
                    <a:p>
                      <a:pPr algn="ctr"/>
                      <a:r>
                        <a:rPr lang="en-US" dirty="0" smtClean="0"/>
                        <a:t>1 FTE</a:t>
                      </a:r>
                      <a:endParaRPr lang="en-US" dirty="0"/>
                    </a:p>
                  </a:txBody>
                  <a:tcPr anchor="ctr"/>
                </a:tc>
                <a:tc>
                  <a:txBody>
                    <a:bodyPr/>
                    <a:lstStyle/>
                    <a:p>
                      <a:pPr algn="ctr"/>
                      <a:r>
                        <a:rPr lang="en-US" dirty="0" smtClean="0"/>
                        <a:t>100,000</a:t>
                      </a:r>
                      <a:endParaRPr lang="en-US" dirty="0"/>
                    </a:p>
                  </a:txBody>
                  <a:tcPr anchor="ctr"/>
                </a:tc>
              </a:tr>
              <a:tr h="578936">
                <a:tc>
                  <a:txBody>
                    <a:bodyPr/>
                    <a:lstStyle/>
                    <a:p>
                      <a:pPr algn="ctr"/>
                      <a:r>
                        <a:rPr lang="en-US" dirty="0" smtClean="0"/>
                        <a:t>Deep</a:t>
                      </a:r>
                      <a:r>
                        <a:rPr lang="en-US" baseline="0" dirty="0" smtClean="0"/>
                        <a:t> learning module</a:t>
                      </a: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dirty="0" smtClean="0"/>
                    </a:p>
                  </a:txBody>
                  <a:tcPr anchor="ctr"/>
                </a:tc>
                <a:tc>
                  <a:txBody>
                    <a:bodyPr/>
                    <a:lstStyle/>
                    <a:p>
                      <a:pPr algn="ctr"/>
                      <a:endParaRPr lang="en-US" dirty="0"/>
                    </a:p>
                  </a:txBody>
                  <a:tcPr anchor="ctr"/>
                </a:tc>
              </a:tr>
              <a:tr h="578936">
                <a:tc>
                  <a:txBody>
                    <a:bodyPr/>
                    <a:lstStyle/>
                    <a:p>
                      <a:pPr algn="ctr"/>
                      <a:r>
                        <a:rPr lang="en-US" dirty="0" smtClean="0"/>
                        <a:t>Live video</a:t>
                      </a: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dirty="0" smtClean="0"/>
                    </a:p>
                  </a:txBody>
                  <a:tcPr anchor="ct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dirty="0" smtClean="0"/>
                    </a:p>
                  </a:txBody>
                  <a:tcPr anchor="ctr"/>
                </a:tc>
                <a:tc>
                  <a:txBody>
                    <a:bodyPr/>
                    <a:lstStyle/>
                    <a:p>
                      <a:pPr algn="ctr"/>
                      <a:endParaRPr lang="en-US" dirty="0"/>
                    </a:p>
                  </a:txBody>
                  <a:tcPr anchor="ctr"/>
                </a:tc>
              </a:tr>
            </a:tbl>
          </a:graphicData>
        </a:graphic>
      </p:graphicFrame>
      <p:sp>
        <p:nvSpPr>
          <p:cNvPr id="8" name="TextBox 7"/>
          <p:cNvSpPr txBox="1"/>
          <p:nvPr/>
        </p:nvSpPr>
        <p:spPr>
          <a:xfrm>
            <a:off x="553453" y="3701716"/>
            <a:ext cx="8275022" cy="830997"/>
          </a:xfrm>
          <a:prstGeom prst="rect">
            <a:avLst/>
          </a:prstGeom>
          <a:noFill/>
        </p:spPr>
        <p:txBody>
          <a:bodyPr wrap="none" rtlCol="0">
            <a:spAutoFit/>
          </a:bodyPr>
          <a:lstStyle/>
          <a:p>
            <a:r>
              <a:rPr lang="en-US" sz="1200" b="1" dirty="0"/>
              <a:t>Reach: </a:t>
            </a:r>
            <a:r>
              <a:rPr lang="en-US" sz="1200" dirty="0"/>
              <a:t>how many people will this impact? (Estimate within a defined time period</a:t>
            </a:r>
            <a:r>
              <a:rPr lang="en-US" sz="1200" dirty="0" smtClean="0"/>
              <a:t>.)</a:t>
            </a:r>
          </a:p>
          <a:p>
            <a:r>
              <a:rPr lang="en-US" sz="1200" b="1" dirty="0"/>
              <a:t>Impact:</a:t>
            </a:r>
            <a:r>
              <a:rPr lang="en-US" sz="1200" dirty="0"/>
              <a:t> how much will this impact each person? (Massive = 3x, High = 2x, Medium = 1x, Low = 0.5x, Minimal = 0.25x</a:t>
            </a:r>
            <a:r>
              <a:rPr lang="en-US" sz="1200" dirty="0" smtClean="0"/>
              <a:t>.)</a:t>
            </a:r>
          </a:p>
          <a:p>
            <a:r>
              <a:rPr lang="en-US" sz="1200" b="1" dirty="0"/>
              <a:t>Confidence:</a:t>
            </a:r>
            <a:r>
              <a:rPr lang="en-US" sz="1200" dirty="0"/>
              <a:t> how confident are you in your estimates? </a:t>
            </a:r>
            <a:r>
              <a:rPr lang="en-US" sz="1200" dirty="0" smtClean="0"/>
              <a:t>(in percentage)</a:t>
            </a:r>
          </a:p>
          <a:p>
            <a:r>
              <a:rPr lang="en-US" sz="1200" b="1" dirty="0"/>
              <a:t>Effort:</a:t>
            </a:r>
            <a:r>
              <a:rPr lang="en-US" sz="1200" dirty="0"/>
              <a:t> how many “person-months” will this take? </a:t>
            </a:r>
          </a:p>
        </p:txBody>
      </p:sp>
      <p:sp>
        <p:nvSpPr>
          <p:cNvPr id="4" name="TextBox 3"/>
          <p:cNvSpPr txBox="1"/>
          <p:nvPr/>
        </p:nvSpPr>
        <p:spPr>
          <a:xfrm>
            <a:off x="2229852" y="2510589"/>
            <a:ext cx="830677" cy="307777"/>
          </a:xfrm>
          <a:prstGeom prst="rect">
            <a:avLst/>
          </a:prstGeom>
          <a:noFill/>
        </p:spPr>
        <p:txBody>
          <a:bodyPr wrap="none" rtlCol="0">
            <a:spAutoFit/>
          </a:bodyPr>
          <a:lstStyle/>
          <a:p>
            <a:r>
              <a:rPr lang="en-US" sz="1400" dirty="0" smtClean="0"/>
              <a:t>100,000</a:t>
            </a:r>
            <a:endParaRPr lang="en-US" sz="1400" dirty="0"/>
          </a:p>
        </p:txBody>
      </p:sp>
      <p:sp>
        <p:nvSpPr>
          <p:cNvPr id="7" name="TextBox 6"/>
          <p:cNvSpPr txBox="1"/>
          <p:nvPr/>
        </p:nvSpPr>
        <p:spPr>
          <a:xfrm>
            <a:off x="3506802" y="2510589"/>
            <a:ext cx="910827" cy="307777"/>
          </a:xfrm>
          <a:prstGeom prst="rect">
            <a:avLst/>
          </a:prstGeom>
          <a:noFill/>
        </p:spPr>
        <p:txBody>
          <a:bodyPr wrap="none" rtlCol="0">
            <a:spAutoFit/>
          </a:bodyPr>
          <a:lstStyle/>
          <a:p>
            <a:r>
              <a:rPr lang="en-US" sz="1400" dirty="0"/>
              <a:t>2X (high</a:t>
            </a:r>
            <a:r>
              <a:rPr lang="en-US" sz="1400" dirty="0" smtClean="0"/>
              <a:t>)</a:t>
            </a:r>
            <a:endParaRPr lang="en-US" sz="1400" dirty="0"/>
          </a:p>
        </p:txBody>
      </p:sp>
      <p:sp>
        <p:nvSpPr>
          <p:cNvPr id="9" name="TextBox 8"/>
          <p:cNvSpPr txBox="1"/>
          <p:nvPr/>
        </p:nvSpPr>
        <p:spPr>
          <a:xfrm>
            <a:off x="5046843" y="2510589"/>
            <a:ext cx="543739" cy="307777"/>
          </a:xfrm>
          <a:prstGeom prst="rect">
            <a:avLst/>
          </a:prstGeom>
          <a:noFill/>
        </p:spPr>
        <p:txBody>
          <a:bodyPr wrap="none" rtlCol="0">
            <a:spAutoFit/>
          </a:bodyPr>
          <a:lstStyle/>
          <a:p>
            <a:r>
              <a:rPr lang="en-US" sz="1400"/>
              <a:t>80%</a:t>
            </a:r>
            <a:endParaRPr lang="en-US" sz="1400" dirty="0"/>
          </a:p>
        </p:txBody>
      </p:sp>
      <p:sp>
        <p:nvSpPr>
          <p:cNvPr id="10" name="TextBox 9"/>
          <p:cNvSpPr txBox="1"/>
          <p:nvPr/>
        </p:nvSpPr>
        <p:spPr>
          <a:xfrm>
            <a:off x="6330259" y="2510589"/>
            <a:ext cx="671979" cy="307777"/>
          </a:xfrm>
          <a:prstGeom prst="rect">
            <a:avLst/>
          </a:prstGeom>
          <a:noFill/>
        </p:spPr>
        <p:txBody>
          <a:bodyPr wrap="none" rtlCol="0">
            <a:spAutoFit/>
          </a:bodyPr>
          <a:lstStyle/>
          <a:p>
            <a:pPr algn="ctr" defTabSz="685777" fontAlgn="auto">
              <a:spcBef>
                <a:spcPts val="0"/>
              </a:spcBef>
              <a:spcAft>
                <a:spcPts val="0"/>
              </a:spcAft>
              <a:defRPr/>
            </a:pPr>
            <a:r>
              <a:rPr lang="en-US" sz="1400" dirty="0"/>
              <a:t>1 FTE</a:t>
            </a:r>
          </a:p>
        </p:txBody>
      </p:sp>
      <p:sp>
        <p:nvSpPr>
          <p:cNvPr id="11" name="TextBox 10"/>
          <p:cNvSpPr txBox="1"/>
          <p:nvPr/>
        </p:nvSpPr>
        <p:spPr>
          <a:xfrm>
            <a:off x="7630531" y="2510589"/>
            <a:ext cx="830677" cy="307777"/>
          </a:xfrm>
          <a:prstGeom prst="rect">
            <a:avLst/>
          </a:prstGeom>
          <a:noFill/>
        </p:spPr>
        <p:txBody>
          <a:bodyPr wrap="none" rtlCol="0">
            <a:spAutoFit/>
          </a:bodyPr>
          <a:lstStyle/>
          <a:p>
            <a:pPr algn="ctr" defTabSz="685777" fontAlgn="auto">
              <a:spcBef>
                <a:spcPts val="0"/>
              </a:spcBef>
              <a:spcAft>
                <a:spcPts val="0"/>
              </a:spcAft>
              <a:defRPr/>
            </a:pPr>
            <a:r>
              <a:rPr lang="en-US" sz="1400" smtClean="0"/>
              <a:t>160,000</a:t>
            </a:r>
            <a:endParaRPr lang="en-US" sz="1400" dirty="0"/>
          </a:p>
        </p:txBody>
      </p:sp>
      <p:sp>
        <p:nvSpPr>
          <p:cNvPr id="12" name="TextBox 11"/>
          <p:cNvSpPr txBox="1"/>
          <p:nvPr/>
        </p:nvSpPr>
        <p:spPr>
          <a:xfrm>
            <a:off x="2310062" y="3096126"/>
            <a:ext cx="631904" cy="307777"/>
          </a:xfrm>
          <a:prstGeom prst="rect">
            <a:avLst/>
          </a:prstGeom>
          <a:noFill/>
        </p:spPr>
        <p:txBody>
          <a:bodyPr wrap="none" rtlCol="0">
            <a:spAutoFit/>
          </a:bodyPr>
          <a:lstStyle/>
          <a:p>
            <a:r>
              <a:rPr lang="en-US" sz="1400" smtClean="0"/>
              <a:t>5,000</a:t>
            </a:r>
            <a:endParaRPr lang="en-US" sz="1400" dirty="0"/>
          </a:p>
        </p:txBody>
      </p:sp>
      <p:sp>
        <p:nvSpPr>
          <p:cNvPr id="13" name="TextBox 12"/>
          <p:cNvSpPr txBox="1"/>
          <p:nvPr/>
        </p:nvSpPr>
        <p:spPr>
          <a:xfrm>
            <a:off x="3506802" y="3096126"/>
            <a:ext cx="910827" cy="307777"/>
          </a:xfrm>
          <a:prstGeom prst="rect">
            <a:avLst/>
          </a:prstGeom>
          <a:noFill/>
        </p:spPr>
        <p:txBody>
          <a:bodyPr wrap="none" rtlCol="0">
            <a:spAutoFit/>
          </a:bodyPr>
          <a:lstStyle/>
          <a:p>
            <a:r>
              <a:rPr lang="en-US" sz="1400" dirty="0"/>
              <a:t>2X (high</a:t>
            </a:r>
            <a:r>
              <a:rPr lang="en-US" sz="1400" dirty="0" smtClean="0"/>
              <a:t>)</a:t>
            </a:r>
            <a:endParaRPr lang="en-US" sz="1400" dirty="0"/>
          </a:p>
        </p:txBody>
      </p:sp>
      <p:sp>
        <p:nvSpPr>
          <p:cNvPr id="14" name="TextBox 13"/>
          <p:cNvSpPr txBox="1"/>
          <p:nvPr/>
        </p:nvSpPr>
        <p:spPr>
          <a:xfrm>
            <a:off x="4990696" y="3096126"/>
            <a:ext cx="643125" cy="307777"/>
          </a:xfrm>
          <a:prstGeom prst="rect">
            <a:avLst/>
          </a:prstGeom>
          <a:noFill/>
        </p:spPr>
        <p:txBody>
          <a:bodyPr wrap="none" rtlCol="0">
            <a:spAutoFit/>
          </a:bodyPr>
          <a:lstStyle/>
          <a:p>
            <a:r>
              <a:rPr lang="en-US" sz="1400" smtClean="0"/>
              <a:t>100</a:t>
            </a:r>
            <a:r>
              <a:rPr lang="en-US" sz="1400" dirty="0"/>
              <a:t>%</a:t>
            </a:r>
          </a:p>
        </p:txBody>
      </p:sp>
      <p:sp>
        <p:nvSpPr>
          <p:cNvPr id="15" name="TextBox 14"/>
          <p:cNvSpPr txBox="1"/>
          <p:nvPr/>
        </p:nvSpPr>
        <p:spPr>
          <a:xfrm>
            <a:off x="6330259" y="3096126"/>
            <a:ext cx="671979" cy="307777"/>
          </a:xfrm>
          <a:prstGeom prst="rect">
            <a:avLst/>
          </a:prstGeom>
          <a:noFill/>
        </p:spPr>
        <p:txBody>
          <a:bodyPr wrap="none" rtlCol="0">
            <a:spAutoFit/>
          </a:bodyPr>
          <a:lstStyle/>
          <a:p>
            <a:pPr algn="ctr" defTabSz="685777" fontAlgn="auto">
              <a:spcBef>
                <a:spcPts val="0"/>
              </a:spcBef>
              <a:spcAft>
                <a:spcPts val="0"/>
              </a:spcAft>
              <a:defRPr/>
            </a:pPr>
            <a:r>
              <a:rPr lang="en-US" sz="1400" dirty="0" smtClean="0"/>
              <a:t>2 </a:t>
            </a:r>
            <a:r>
              <a:rPr lang="en-US" sz="1400" dirty="0"/>
              <a:t>FTE</a:t>
            </a:r>
          </a:p>
        </p:txBody>
      </p:sp>
      <p:sp>
        <p:nvSpPr>
          <p:cNvPr id="16" name="TextBox 15"/>
          <p:cNvSpPr txBox="1"/>
          <p:nvPr/>
        </p:nvSpPr>
        <p:spPr>
          <a:xfrm>
            <a:off x="7729918" y="3096126"/>
            <a:ext cx="631903" cy="307777"/>
          </a:xfrm>
          <a:prstGeom prst="rect">
            <a:avLst/>
          </a:prstGeom>
          <a:noFill/>
        </p:spPr>
        <p:txBody>
          <a:bodyPr wrap="none" rtlCol="0">
            <a:spAutoFit/>
          </a:bodyPr>
          <a:lstStyle/>
          <a:p>
            <a:pPr algn="ctr" defTabSz="685777" fontAlgn="auto">
              <a:spcBef>
                <a:spcPts val="0"/>
              </a:spcBef>
              <a:spcAft>
                <a:spcPts val="0"/>
              </a:spcAft>
              <a:defRPr/>
            </a:pPr>
            <a:r>
              <a:rPr lang="en-US" sz="1400" dirty="0" smtClean="0"/>
              <a:t>5,000</a:t>
            </a:r>
            <a:endParaRPr lang="en-US" sz="1400" dirty="0"/>
          </a:p>
        </p:txBody>
      </p:sp>
      <p:grpSp>
        <p:nvGrpSpPr>
          <p:cNvPr id="6" name="Group 5"/>
          <p:cNvGrpSpPr/>
          <p:nvPr/>
        </p:nvGrpSpPr>
        <p:grpSpPr>
          <a:xfrm>
            <a:off x="0" y="0"/>
            <a:ext cx="9143999" cy="242153"/>
            <a:chOff x="0" y="0"/>
            <a:chExt cx="9143999" cy="242153"/>
          </a:xfrm>
        </p:grpSpPr>
        <p:sp>
          <p:nvSpPr>
            <p:cNvPr id="18" name="Rectangle"/>
            <p:cNvSpPr/>
            <p:nvPr/>
          </p:nvSpPr>
          <p:spPr>
            <a:xfrm>
              <a:off x="0" y="0"/>
              <a:ext cx="9143999" cy="242153"/>
            </a:xfrm>
            <a:prstGeom prst="rect">
              <a:avLst/>
            </a:prstGeom>
            <a:solidFill>
              <a:srgbClr val="3FB881"/>
            </a:solidFill>
            <a:ln w="12700" cap="flat">
              <a:noFill/>
              <a:miter lim="400000"/>
            </a:ln>
            <a:effectLst/>
          </p:spPr>
          <p:txBody>
            <a:bodyPr wrap="square" lIns="19050" tIns="19050" rIns="19050" bIns="19050" numCol="1" anchor="ctr">
              <a:noAutofit/>
            </a:bodyPr>
            <a:lstStyle/>
            <a:p>
              <a:pPr algn="ctr" defTabSz="309563" hangingPunct="0">
                <a:defRPr sz="3200">
                  <a:solidFill>
                    <a:srgbClr val="FFFFFF"/>
                  </a:solidFill>
                </a:defRPr>
              </a:pPr>
              <a:endParaRPr sz="1200" kern="0">
                <a:solidFill>
                  <a:srgbClr val="FFFFFF"/>
                </a:solidFill>
                <a:sym typeface="Helvetica Light"/>
              </a:endParaRPr>
            </a:p>
          </p:txBody>
        </p:sp>
        <p:sp>
          <p:nvSpPr>
            <p:cNvPr id="19" name="Define"/>
            <p:cNvSpPr txBox="1"/>
            <p:nvPr/>
          </p:nvSpPr>
          <p:spPr>
            <a:xfrm>
              <a:off x="2448345" y="107053"/>
              <a:ext cx="4247320" cy="27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9050" tIns="19050" rIns="19050" bIns="19050" numCol="1" anchor="ctr">
              <a:spAutoFit/>
            </a:bodyPr>
            <a:lstStyle>
              <a:lvl1pPr>
                <a:defRPr sz="4500">
                  <a:solidFill>
                    <a:srgbClr val="FFFFFF"/>
                  </a:solidFill>
                  <a:latin typeface="CiscoSans ExtraLight"/>
                  <a:ea typeface="CiscoSans ExtraLight"/>
                  <a:cs typeface="CiscoSans ExtraLight"/>
                  <a:sym typeface="CiscoSans ExtraLight"/>
                </a:defRPr>
              </a:lvl1pPr>
            </a:lstStyle>
            <a:p>
              <a:pPr algn="ctr" defTabSz="309563" hangingPunct="0"/>
              <a:r>
                <a:rPr sz="1688" kern="0"/>
                <a:t>Define</a:t>
              </a:r>
            </a:p>
          </p:txBody>
        </p:sp>
      </p:grpSp>
    </p:spTree>
    <p:extLst>
      <p:ext uri="{BB962C8B-B14F-4D97-AF65-F5344CB8AC3E}">
        <p14:creationId xmlns:p14="http://schemas.microsoft.com/office/powerpoint/2010/main" val="1458899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p:bldP spid="11" grpId="0"/>
      <p:bldP spid="12" grpId="0"/>
      <p:bldP spid="13" grpId="0"/>
      <p:bldP spid="14" grpId="0"/>
      <p:bldP spid="15" grpId="0"/>
      <p:bldP spid="16" grpId="0"/>
    </p:bldLst>
  </p:timing>
</p:sld>
</file>

<file path=ppt/theme/theme1.xml><?xml version="1.0" encoding="utf-8"?>
<a:theme xmlns:a="http://schemas.openxmlformats.org/drawingml/2006/main" name="Blue theme 2015 16x9">
  <a:themeElements>
    <a:clrScheme name="GSX18-Dark 1">
      <a:dk1>
        <a:srgbClr val="FFFFFF"/>
      </a:dk1>
      <a:lt1>
        <a:srgbClr val="005073"/>
      </a:lt1>
      <a:dk2>
        <a:srgbClr val="00BCEB"/>
      </a:dk2>
      <a:lt2>
        <a:srgbClr val="005073"/>
      </a:lt2>
      <a:accent1>
        <a:srgbClr val="00BCEB"/>
      </a:accent1>
      <a:accent2>
        <a:srgbClr val="6EBE4A"/>
      </a:accent2>
      <a:accent3>
        <a:srgbClr val="D9D9D6"/>
      </a:accent3>
      <a:accent4>
        <a:srgbClr val="9D9DA1"/>
      </a:accent4>
      <a:accent5>
        <a:srgbClr val="FF8200"/>
      </a:accent5>
      <a:accent6>
        <a:srgbClr val="E40045"/>
      </a:accent6>
      <a:hlink>
        <a:srgbClr val="F79419"/>
      </a:hlink>
      <a:folHlink>
        <a:srgbClr val="D9D9D6"/>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solidFill>
              <a:schemeClr val="tx1">
                <a:alpha val="75000"/>
              </a:schemeClr>
            </a:solidFill>
            <a:latin typeface="+mn-lt"/>
          </a:defRPr>
        </a:defPPr>
      </a:lstStyle>
    </a:txDef>
  </a:objectDefaults>
  <a:extraClrSchemeLst/>
  <a:extLst>
    <a:ext uri="{05A4C25C-085E-4340-85A3-A5531E510DB2}">
      <thm15:themeFamily xmlns:thm15="http://schemas.microsoft.com/office/thememl/2012/main" name="The Hub Know Before You Go" id="{C5BB03FA-98A7-1C4F-9028-EBF3F7F3A91A}" vid="{64D1F24E-2550-FA48-9E15-254FA20DBB48}"/>
    </a:ext>
  </a:extLst>
</a:theme>
</file>

<file path=ppt/theme/theme2.xml><?xml version="1.0" encoding="utf-8"?>
<a:theme xmlns:a="http://schemas.openxmlformats.org/drawingml/2006/main" name="1_Blue theme 2015 16x9">
  <a:themeElements>
    <a:clrScheme name="Custom 24">
      <a:dk1>
        <a:srgbClr val="000000"/>
      </a:dk1>
      <a:lt1>
        <a:srgbClr val="005073"/>
      </a:lt1>
      <a:dk2>
        <a:srgbClr val="005073"/>
      </a:dk2>
      <a:lt2>
        <a:srgbClr val="FFFFFF"/>
      </a:lt2>
      <a:accent1>
        <a:srgbClr val="00BCEB"/>
      </a:accent1>
      <a:accent2>
        <a:srgbClr val="6EBE4A"/>
      </a:accent2>
      <a:accent3>
        <a:srgbClr val="005073"/>
      </a:accent3>
      <a:accent4>
        <a:srgbClr val="53565A"/>
      </a:accent4>
      <a:accent5>
        <a:srgbClr val="FF8200"/>
      </a:accent5>
      <a:accent6>
        <a:srgbClr val="E40045"/>
      </a:accent6>
      <a:hlink>
        <a:srgbClr val="02C0FE"/>
      </a:hlink>
      <a:folHlink>
        <a:srgbClr val="9D9DA1"/>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solidFill>
              <a:schemeClr val="accent4"/>
            </a:solidFill>
            <a:latin typeface="+mn-lt"/>
          </a:defRPr>
        </a:defPPr>
      </a:lstStyle>
    </a:txDef>
  </a:objectDefaults>
  <a:extraClrSchemeLst/>
  <a:extLst>
    <a:ext uri="{05A4C25C-085E-4340-85A3-A5531E510DB2}">
      <thm15:themeFamily xmlns:thm15="http://schemas.microsoft.com/office/thememl/2012/main" name="The Hub Know Before You Go" id="{C5BB03FA-98A7-1C4F-9028-EBF3F7F3A91A}" vid="{5B7DE900-CEA2-1E4E-85AC-421E4BE59886}"/>
    </a:ext>
  </a:extLst>
</a:theme>
</file>

<file path=ppt/theme/theme3.xml><?xml version="1.0" encoding="utf-8"?>
<a:theme xmlns:a="http://schemas.openxmlformats.org/drawingml/2006/main" name="2_Blue theme 2015 16x9">
  <a:themeElements>
    <a:clrScheme name="GSX18-Dark 1">
      <a:dk1>
        <a:srgbClr val="FFFFFF"/>
      </a:dk1>
      <a:lt1>
        <a:srgbClr val="005073"/>
      </a:lt1>
      <a:dk2>
        <a:srgbClr val="00BCEB"/>
      </a:dk2>
      <a:lt2>
        <a:srgbClr val="005073"/>
      </a:lt2>
      <a:accent1>
        <a:srgbClr val="00BCEB"/>
      </a:accent1>
      <a:accent2>
        <a:srgbClr val="6EBE4A"/>
      </a:accent2>
      <a:accent3>
        <a:srgbClr val="D9D9D6"/>
      </a:accent3>
      <a:accent4>
        <a:srgbClr val="9D9DA1"/>
      </a:accent4>
      <a:accent5>
        <a:srgbClr val="FF8200"/>
      </a:accent5>
      <a:accent6>
        <a:srgbClr val="E40045"/>
      </a:accent6>
      <a:hlink>
        <a:srgbClr val="F79419"/>
      </a:hlink>
      <a:folHlink>
        <a:srgbClr val="D9D9D6"/>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solidFill>
              <a:schemeClr val="tx1">
                <a:alpha val="75000"/>
              </a:schemeClr>
            </a:solidFill>
            <a:latin typeface="+mn-lt"/>
          </a:defRPr>
        </a:defPPr>
      </a:lstStyle>
    </a:txDef>
  </a:objectDefaults>
  <a:extraClrSchemeLst/>
  <a:extLst>
    <a:ext uri="{05A4C25C-085E-4340-85A3-A5531E510DB2}">
      <thm15:themeFamily xmlns:thm15="http://schemas.microsoft.com/office/thememl/2012/main" name="The Hub Know Before You Go" id="{C5BB03FA-98A7-1C4F-9028-EBF3F7F3A91A}" vid="{E69A78AC-82A1-0A44-A166-42F8AB60E1F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GSXFY18</Template>
  <TotalTime>317</TotalTime>
  <Words>2245</Words>
  <Application>Microsoft Macintosh PowerPoint</Application>
  <PresentationFormat>On-screen Show (16:9)</PresentationFormat>
  <Paragraphs>242</Paragraphs>
  <Slides>17</Slides>
  <Notes>14</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17</vt:i4>
      </vt:variant>
    </vt:vector>
  </HeadingPairs>
  <TitlesOfParts>
    <vt:vector size="34" baseType="lpstr">
      <vt:lpstr>Calibri</vt:lpstr>
      <vt:lpstr>Ciscolight</vt:lpstr>
      <vt:lpstr>CiscoSans</vt:lpstr>
      <vt:lpstr>CiscoSans ExtraLight</vt:lpstr>
      <vt:lpstr>CiscoSans Thin</vt:lpstr>
      <vt:lpstr>CiscoSansTT</vt:lpstr>
      <vt:lpstr>CiscoSansTT ExtraLight</vt:lpstr>
      <vt:lpstr>CiscoSansTT Thin</vt:lpstr>
      <vt:lpstr>Helvetica Light</vt:lpstr>
      <vt:lpstr>Menlo</vt:lpstr>
      <vt:lpstr>ＭＳ Ｐゴシック</vt:lpstr>
      <vt:lpstr>Tipo de letra del sistema Fina</vt:lpstr>
      <vt:lpstr>Wingdings</vt:lpstr>
      <vt:lpstr>Arial</vt:lpstr>
      <vt:lpstr>Blue theme 2015 16x9</vt:lpstr>
      <vt:lpstr>1_Blue theme 2015 16x9</vt:lpstr>
      <vt:lpstr>2_Blue theme 2015 16x9</vt:lpstr>
      <vt:lpstr>How to Design Solutions that Customers Want Development Skills Applied</vt:lpstr>
      <vt:lpstr>PowerPoint Presentation</vt:lpstr>
      <vt:lpstr>Record the insights of your discovery</vt:lpstr>
      <vt:lpstr>Let’s try an example</vt:lpstr>
      <vt:lpstr>Story</vt:lpstr>
      <vt:lpstr>Example Use Stories</vt:lpstr>
      <vt:lpstr>Value Proposition Canvas</vt:lpstr>
      <vt:lpstr>Prioritize problems to solve  R.I.C.E</vt:lpstr>
      <vt:lpstr>Collected Data &amp; RICE Calculations for our Use Case</vt:lpstr>
      <vt:lpstr>Let’s Design &amp; Test</vt:lpstr>
      <vt:lpstr>Demo-able Prototype</vt:lpstr>
      <vt:lpstr>PowerPoint Presentation</vt:lpstr>
      <vt:lpstr>PowerPoint Presentation</vt:lpstr>
      <vt:lpstr>Wrap-up</vt:lpstr>
      <vt:lpstr>PowerPoint Presentation</vt:lpstr>
      <vt:lpstr>Where to learn more…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Design Solutions that Customers Want</dc:title>
  <dc:creator>Microsoft Office User</dc:creator>
  <cp:lastModifiedBy>Microsoft Office User</cp:lastModifiedBy>
  <cp:revision>9</cp:revision>
  <cp:lastPrinted>2016-04-29T20:31:14Z</cp:lastPrinted>
  <dcterms:created xsi:type="dcterms:W3CDTF">2017-08-25T16:47:08Z</dcterms:created>
  <dcterms:modified xsi:type="dcterms:W3CDTF">2017-08-25T22:04:43Z</dcterms:modified>
</cp:coreProperties>
</file>